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957" r:id="rId1"/>
    <p:sldMasterId id="2147483958" r:id="rId2"/>
    <p:sldMasterId id="2147483959" r:id="rId3"/>
    <p:sldMasterId id="2147483960" r:id="rId4"/>
    <p:sldMasterId id="2147483961" r:id="rId5"/>
  </p:sldMasterIdLst>
  <p:notesMasterIdLst>
    <p:notesMasterId r:id="rId34"/>
  </p:notesMasterIdLst>
  <p:handoutMasterIdLst>
    <p:handoutMasterId r:id="rId35"/>
  </p:handout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85" r:id="rId13"/>
    <p:sldId id="265" r:id="rId14"/>
    <p:sldId id="266" r:id="rId15"/>
    <p:sldId id="264" r:id="rId16"/>
    <p:sldId id="267" r:id="rId17"/>
    <p:sldId id="268" r:id="rId18"/>
    <p:sldId id="286" r:id="rId19"/>
    <p:sldId id="270" r:id="rId20"/>
    <p:sldId id="272" r:id="rId21"/>
    <p:sldId id="287" r:id="rId22"/>
    <p:sldId id="275" r:id="rId23"/>
    <p:sldId id="276" r:id="rId24"/>
    <p:sldId id="279" r:id="rId25"/>
    <p:sldId id="280" r:id="rId26"/>
    <p:sldId id="288" r:id="rId27"/>
    <p:sldId id="282" r:id="rId28"/>
    <p:sldId id="290" r:id="rId29"/>
    <p:sldId id="291" r:id="rId30"/>
    <p:sldId id="292" r:id="rId31"/>
    <p:sldId id="284" r:id="rId32"/>
    <p:sldId id="289" r:id="rId33"/>
  </p:sldIdLst>
  <p:sldSz cx="12192000" cy="6858000"/>
  <p:notesSz cx="6858000" cy="9144000"/>
  <p:embeddedFontLst>
    <p:embeddedFont>
      <p:font typeface="던파 비트비트체 v2" panose="02040503000000000000" pitchFamily="18" charset="-127"/>
      <p:regular r:id="rId36"/>
    </p:embeddedFont>
    <p:embeddedFont>
      <p:font typeface="맑은 고딕" panose="020B0503020000020004" pitchFamily="50" charset="-127"/>
      <p:regular r:id="rId37"/>
      <p:bold r:id="rId38"/>
    </p:embeddedFont>
    <p:embeddedFont>
      <p:font typeface="배달의민족 주아" panose="02020603020101020101" pitchFamily="18" charset="-127"/>
      <p:regular r:id="rId3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01" autoAdjust="0"/>
    <p:restoredTop sz="94660"/>
  </p:normalViewPr>
  <p:slideViewPr>
    <p:cSldViewPr snapToGrid="0" snapToObjects="1">
      <p:cViewPr varScale="1">
        <p:scale>
          <a:sx n="113" d="100"/>
          <a:sy n="113" d="100"/>
        </p:scale>
        <p:origin x="33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79" d="100"/>
          <a:sy n="79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font" Target="fonts/font4.fntdata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6.xml"/><Relationship Id="rId34" Type="http://schemas.openxmlformats.org/officeDocument/2006/relationships/notesMaster" Target="notesMasters/notesMaster1.xml"/><Relationship Id="rId42" Type="http://schemas.openxmlformats.org/officeDocument/2006/relationships/theme" Target="theme/theme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font" Target="fonts/font3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font" Target="fonts/font2.fntdata"/><Relationship Id="rId40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font" Target="fonts/font1.fntdata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handoutMaster" Target="handoutMasters/handoutMaster1.xml"/><Relationship Id="rId43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9214C1-2863-45BA-A7C5-D5EA3C3D4C30}" type="datetimeFigureOut">
              <a:rPr lang="ko-KR" altLang="en-US" smtClean="0"/>
              <a:t>24-06-03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3020B9-F693-4639-BB27-7B1AD87C61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64276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63C85-90F6-445D-9B5B-8ABB00FB3043}" type="datetimeFigureOut">
              <a:rPr lang="ko-KR" altLang="en-US" smtClean="0"/>
              <a:t>24-06-03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B16B34-ED2F-4269-81E8-097D50C902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08175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16B34-ED2F-4269-81E8-097D50C9027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64566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7035" cy="3086735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/>
            <a:endParaRPr/>
          </a:p>
        </p:txBody>
      </p:sp>
      <p:sp>
        <p:nvSpPr>
          <p:cNvPr id="3" name="슬라이드 노트 개체 틀 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0"/>
          </p:nvPr>
        </p:nvSpPr>
        <p:spPr>
          <a:xfrm>
            <a:off x="3884930" y="8685530"/>
            <a:ext cx="2972435" cy="45910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 lang="ko-KR" altLang="en-US"/>
              <a:t>28</a:t>
            </a:fld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680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355"/>
            <a:ext cx="9144000" cy="165544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/>
          <a:lstStyle/>
          <a:p>
            <a:fld id="{14ED09F3-42FA-4000-BA19-9FDED2BD3142}" type="datetimeFigureOut">
              <a:rPr lang="ko-KR" altLang="en-US" smtClean="0"/>
              <a:t>24-06-03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64712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24-06-03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05760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24-06-03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01148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ctrTitle"/>
          </p:nvPr>
        </p:nvSpPr>
        <p:spPr>
          <a:xfrm>
            <a:off x="1524000" y="1122680"/>
            <a:ext cx="9144635" cy="238823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subTitle"/>
          </p:nvPr>
        </p:nvSpPr>
        <p:spPr>
          <a:xfrm>
            <a:off x="1524000" y="3602355"/>
            <a:ext cx="9144635" cy="165608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클릭하여 마스터 부제목 스타일 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24-06-03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870" cy="132715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838200" y="1825625"/>
            <a:ext cx="10516870" cy="435292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/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lvl="1" indent="-2286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lvl="2" indent="-2286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lvl="3" indent="-2286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lvl="4" indent="-2286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24-06-03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60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1850" y="1710055"/>
            <a:ext cx="10516235" cy="285305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831850" y="4589780"/>
            <a:ext cx="10516235" cy="150050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24-06-03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838200" y="1825625"/>
            <a:ext cx="5182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/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lvl="1" indent="-2286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lvl="2" indent="-2286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lvl="3" indent="-2286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lvl="4" indent="-2286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6172200" y="1825625"/>
            <a:ext cx="5182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/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lvl="1" indent="-2286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lvl="2" indent="-2286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lvl="3" indent="-2286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lvl="4" indent="-2286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24-06-03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40105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840105" y="1681480"/>
            <a:ext cx="5158105" cy="82423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840105" y="2505075"/>
            <a:ext cx="5158105" cy="3685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/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lvl="1" indent="-2286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lvl="2" indent="-2286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lvl="3" indent="-2286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lvl="4" indent="-2286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body"/>
          </p:nvPr>
        </p:nvSpPr>
        <p:spPr>
          <a:xfrm>
            <a:off x="6172200" y="1681480"/>
            <a:ext cx="5184140" cy="82423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</p:txBody>
      </p:sp>
      <p:sp>
        <p:nvSpPr>
          <p:cNvPr id="6" name="Rect 0"/>
          <p:cNvSpPr txBox="1">
            <a:spLocks noGrp="1"/>
          </p:cNvSpPr>
          <p:nvPr>
            <p:ph/>
          </p:nvPr>
        </p:nvSpPr>
        <p:spPr>
          <a:xfrm>
            <a:off x="6172200" y="2505075"/>
            <a:ext cx="5184140" cy="3685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/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lvl="1" indent="-2286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lvl="2" indent="-2286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lvl="3" indent="-2286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lvl="4" indent="-2286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7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24-06-03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8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9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24-06-03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5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24-06-03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40105" y="457200"/>
            <a:ext cx="3932555" cy="160083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5183505" y="987425"/>
            <a:ext cx="6172835" cy="487426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/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lvl="1" indent="-2286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lvl="2" indent="-2286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lvl="3" indent="-2286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lvl="4" indent="-2286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840105" y="2057400"/>
            <a:ext cx="3932555" cy="3812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24-06-03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6235" cy="435229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/>
          <a:lstStyle/>
          <a:p>
            <a:fld id="{14ED09F3-42FA-4000-BA19-9FDED2BD3142}" type="datetimeFigureOut">
              <a:rPr lang="ko-KR" altLang="en-US" smtClean="0"/>
              <a:t>24-06-03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265988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40105" y="457200"/>
            <a:ext cx="3932555" cy="160083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pic"/>
          </p:nvPr>
        </p:nvSpPr>
        <p:spPr>
          <a:xfrm>
            <a:off x="5183505" y="987425"/>
            <a:ext cx="6172835" cy="4874260"/>
          </a:xfrm>
          <a:prstGeom prst="rect">
            <a:avLst/>
          </a:prstGeom>
        </p:spPr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840105" y="2057400"/>
            <a:ext cx="3932555" cy="3812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24-06-03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 orient="vert"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228600" indent="-228600"/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lvl="1" indent="-2286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lvl="2" indent="-2286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lvl="3" indent="-2286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lvl="4" indent="-2286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24-06-03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 orient="vert"/>
          </p:nvPr>
        </p:nvSpPr>
        <p:spPr>
          <a:xfrm>
            <a:off x="8724900" y="365125"/>
            <a:ext cx="2629535" cy="5812790"/>
          </a:xfrm>
          <a:prstGeom prst="rect">
            <a:avLst/>
          </a:prstGeom>
        </p:spPr>
        <p:txBody>
          <a:bodyPr vert="eaVert" wrap="square" lIns="91440" tIns="45720" rIns="91440" bIns="45720" anchor="ctr">
            <a:norm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 orient="vert"/>
          </p:nvPr>
        </p:nvSpPr>
        <p:spPr>
          <a:xfrm>
            <a:off x="838200" y="365125"/>
            <a:ext cx="7734935" cy="5812790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228600" indent="-228600"/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lvl="1" indent="-2286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lvl="2" indent="-2286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lvl="3" indent="-2286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lvl="4" indent="-2286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24-06-03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ctrTitle"/>
          </p:nvPr>
        </p:nvSpPr>
        <p:spPr>
          <a:xfrm>
            <a:off x="1524000" y="1122680"/>
            <a:ext cx="9144635" cy="238823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subTitle"/>
          </p:nvPr>
        </p:nvSpPr>
        <p:spPr>
          <a:xfrm>
            <a:off x="1524000" y="3602355"/>
            <a:ext cx="9144635" cy="165608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클릭하여 마스터 부제목 스타일 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24-06-03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870" cy="132715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838200" y="1825625"/>
            <a:ext cx="10516870" cy="435292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/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lvl="1" indent="-2286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lvl="2" indent="-2286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lvl="3" indent="-2286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lvl="4" indent="-2286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24-06-03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60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1850" y="1710055"/>
            <a:ext cx="10516235" cy="285305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831850" y="4589780"/>
            <a:ext cx="10516235" cy="150050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24-06-03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838200" y="1825625"/>
            <a:ext cx="5182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/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lvl="1" indent="-2286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lvl="2" indent="-2286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lvl="3" indent="-2286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lvl="4" indent="-2286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6172200" y="1825625"/>
            <a:ext cx="5182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/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lvl="1" indent="-2286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lvl="2" indent="-2286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lvl="3" indent="-2286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lvl="4" indent="-2286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24-06-03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40105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840105" y="1681480"/>
            <a:ext cx="5158105" cy="82423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840105" y="2505075"/>
            <a:ext cx="5158105" cy="3685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/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lvl="1" indent="-2286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lvl="2" indent="-2286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lvl="3" indent="-2286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lvl="4" indent="-2286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body"/>
          </p:nvPr>
        </p:nvSpPr>
        <p:spPr>
          <a:xfrm>
            <a:off x="6172200" y="1681480"/>
            <a:ext cx="5184140" cy="82423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</p:txBody>
      </p:sp>
      <p:sp>
        <p:nvSpPr>
          <p:cNvPr id="6" name="Rect 0"/>
          <p:cNvSpPr txBox="1">
            <a:spLocks noGrp="1"/>
          </p:cNvSpPr>
          <p:nvPr>
            <p:ph/>
          </p:nvPr>
        </p:nvSpPr>
        <p:spPr>
          <a:xfrm>
            <a:off x="6172200" y="2505075"/>
            <a:ext cx="5184140" cy="3685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/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lvl="1" indent="-2286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lvl="2" indent="-2286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lvl="3" indent="-2286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lvl="4" indent="-2286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7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24-06-03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8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9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24-06-03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5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24-06-03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24-06-03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765756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40105" y="457200"/>
            <a:ext cx="3932555" cy="160083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5183505" y="987425"/>
            <a:ext cx="6172835" cy="487426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/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lvl="1" indent="-2286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lvl="2" indent="-2286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lvl="3" indent="-2286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lvl="4" indent="-2286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840105" y="2057400"/>
            <a:ext cx="3932555" cy="3812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24-06-03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40105" y="457200"/>
            <a:ext cx="3932555" cy="160083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pic"/>
          </p:nvPr>
        </p:nvSpPr>
        <p:spPr>
          <a:xfrm>
            <a:off x="5183505" y="987425"/>
            <a:ext cx="6172835" cy="4874260"/>
          </a:xfrm>
          <a:prstGeom prst="rect">
            <a:avLst/>
          </a:prstGeom>
        </p:spPr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840105" y="2057400"/>
            <a:ext cx="3932555" cy="3812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24-06-03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 orient="vert"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228600" indent="-228600"/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lvl="1" indent="-2286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lvl="2" indent="-2286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lvl="3" indent="-2286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lvl="4" indent="-2286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24-06-03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 orient="vert"/>
          </p:nvPr>
        </p:nvSpPr>
        <p:spPr>
          <a:xfrm>
            <a:off x="8724900" y="365125"/>
            <a:ext cx="2629535" cy="5812790"/>
          </a:xfrm>
          <a:prstGeom prst="rect">
            <a:avLst/>
          </a:prstGeom>
        </p:spPr>
        <p:txBody>
          <a:bodyPr vert="eaVert" wrap="square" lIns="91440" tIns="45720" rIns="91440" bIns="45720" anchor="ctr">
            <a:norm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 orient="vert"/>
          </p:nvPr>
        </p:nvSpPr>
        <p:spPr>
          <a:xfrm>
            <a:off x="838200" y="365125"/>
            <a:ext cx="7734935" cy="5812790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228600" indent="-228600"/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lvl="1" indent="-2286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lvl="2" indent="-2286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lvl="3" indent="-2286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lvl="4" indent="-2286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24-06-03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ctrTitle"/>
          </p:nvPr>
        </p:nvSpPr>
        <p:spPr>
          <a:xfrm>
            <a:off x="1524000" y="1122680"/>
            <a:ext cx="9144635" cy="238823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subTitle"/>
          </p:nvPr>
        </p:nvSpPr>
        <p:spPr>
          <a:xfrm>
            <a:off x="1524000" y="3602355"/>
            <a:ext cx="9144635" cy="165608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클릭하여 마스터 부제목 스타일 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24-06-03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870" cy="132715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838200" y="1825625"/>
            <a:ext cx="10516870" cy="435292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/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lvl="1" indent="-2286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lvl="2" indent="-2286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lvl="3" indent="-2286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lvl="4" indent="-2286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24-06-03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60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1850" y="1710055"/>
            <a:ext cx="10516235" cy="285305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831850" y="4589780"/>
            <a:ext cx="10516235" cy="150050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24-06-03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838200" y="1825625"/>
            <a:ext cx="5182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/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lvl="1" indent="-2286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lvl="2" indent="-2286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lvl="3" indent="-2286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lvl="4" indent="-2286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6172200" y="1825625"/>
            <a:ext cx="5182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/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lvl="1" indent="-2286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lvl="2" indent="-2286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lvl="3" indent="-2286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lvl="4" indent="-2286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24-06-03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40105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840105" y="1681480"/>
            <a:ext cx="5158105" cy="82423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840105" y="2505075"/>
            <a:ext cx="5158105" cy="3685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/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lvl="1" indent="-2286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lvl="2" indent="-2286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lvl="3" indent="-2286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lvl="4" indent="-2286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body"/>
          </p:nvPr>
        </p:nvSpPr>
        <p:spPr>
          <a:xfrm>
            <a:off x="6172200" y="1681480"/>
            <a:ext cx="5184140" cy="82423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</p:txBody>
      </p:sp>
      <p:sp>
        <p:nvSpPr>
          <p:cNvPr id="6" name="Rect 0"/>
          <p:cNvSpPr txBox="1">
            <a:spLocks noGrp="1"/>
          </p:cNvSpPr>
          <p:nvPr>
            <p:ph/>
          </p:nvPr>
        </p:nvSpPr>
        <p:spPr>
          <a:xfrm>
            <a:off x="6172200" y="2505075"/>
            <a:ext cx="5184140" cy="3685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/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lvl="1" indent="-2286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lvl="2" indent="-2286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lvl="3" indent="-2286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lvl="4" indent="-2286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7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24-06-03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8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9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24-06-03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5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24-06-03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748170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24-06-03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40105" y="457200"/>
            <a:ext cx="3932555" cy="160083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5183505" y="987425"/>
            <a:ext cx="6172835" cy="487426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/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lvl="1" indent="-2286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lvl="2" indent="-2286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lvl="3" indent="-2286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lvl="4" indent="-2286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840105" y="2057400"/>
            <a:ext cx="3932555" cy="3812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24-06-03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40105" y="457200"/>
            <a:ext cx="3932555" cy="160083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pic"/>
          </p:nvPr>
        </p:nvSpPr>
        <p:spPr>
          <a:xfrm>
            <a:off x="5183505" y="987425"/>
            <a:ext cx="6172835" cy="4874260"/>
          </a:xfrm>
          <a:prstGeom prst="rect">
            <a:avLst/>
          </a:prstGeom>
        </p:spPr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840105" y="2057400"/>
            <a:ext cx="3932555" cy="3812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24-06-03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 orient="vert"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228600" indent="-228600"/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lvl="1" indent="-2286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lvl="2" indent="-2286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lvl="3" indent="-2286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lvl="4" indent="-2286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24-06-03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 orient="vert"/>
          </p:nvPr>
        </p:nvSpPr>
        <p:spPr>
          <a:xfrm>
            <a:off x="8724900" y="365125"/>
            <a:ext cx="2629535" cy="5812790"/>
          </a:xfrm>
          <a:prstGeom prst="rect">
            <a:avLst/>
          </a:prstGeom>
        </p:spPr>
        <p:txBody>
          <a:bodyPr vert="eaVert" wrap="square" lIns="91440" tIns="45720" rIns="91440" bIns="45720" anchor="ctr">
            <a:norm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 orient="vert"/>
          </p:nvPr>
        </p:nvSpPr>
        <p:spPr>
          <a:xfrm>
            <a:off x="838200" y="365125"/>
            <a:ext cx="7734935" cy="5812790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228600" indent="-228600"/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lvl="1" indent="-2286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lvl="2" indent="-2286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lvl="3" indent="-2286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lvl="4" indent="-2286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24-06-03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ctrTitle"/>
          </p:nvPr>
        </p:nvSpPr>
        <p:spPr>
          <a:xfrm>
            <a:off x="1524000" y="1122680"/>
            <a:ext cx="9144635" cy="238823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subTitle"/>
          </p:nvPr>
        </p:nvSpPr>
        <p:spPr>
          <a:xfrm>
            <a:off x="1524000" y="3602355"/>
            <a:ext cx="9144635" cy="165608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클릭하여 마스터 부제목 스타일 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24-06-03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870" cy="132715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838200" y="1825625"/>
            <a:ext cx="10516870" cy="435292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/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lvl="1" indent="-2286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lvl="2" indent="-2286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lvl="3" indent="-2286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lvl="4" indent="-2286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24-06-03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60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44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1850" y="1710055"/>
            <a:ext cx="10516235" cy="285305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831850" y="4589780"/>
            <a:ext cx="10516235" cy="150050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24-06-03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838200" y="1825625"/>
            <a:ext cx="5182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/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lvl="1" indent="-2286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lvl="2" indent="-2286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lvl="3" indent="-2286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lvl="4" indent="-2286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6172200" y="1825625"/>
            <a:ext cx="5182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/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lvl="1" indent="-2286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lvl="2" indent="-2286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lvl="3" indent="-2286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lvl="4" indent="-2286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24-06-03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40105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840105" y="1681480"/>
            <a:ext cx="5158105" cy="82423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840105" y="2505075"/>
            <a:ext cx="5158105" cy="3685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/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lvl="1" indent="-2286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lvl="2" indent="-2286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lvl="3" indent="-2286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lvl="4" indent="-2286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body"/>
          </p:nvPr>
        </p:nvSpPr>
        <p:spPr>
          <a:xfrm>
            <a:off x="6172200" y="1681480"/>
            <a:ext cx="5184140" cy="82423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</p:txBody>
      </p:sp>
      <p:sp>
        <p:nvSpPr>
          <p:cNvPr id="6" name="Rect 0"/>
          <p:cNvSpPr txBox="1">
            <a:spLocks noGrp="1"/>
          </p:cNvSpPr>
          <p:nvPr>
            <p:ph/>
          </p:nvPr>
        </p:nvSpPr>
        <p:spPr>
          <a:xfrm>
            <a:off x="6172200" y="2505075"/>
            <a:ext cx="5184140" cy="3685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/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lvl="1" indent="-2286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lvl="2" indent="-2286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lvl="3" indent="-2286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lvl="4" indent="-2286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7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24-06-03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8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9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24-06-03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079785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24-06-03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5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24-06-03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40105" y="457200"/>
            <a:ext cx="3932555" cy="160083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5183505" y="987425"/>
            <a:ext cx="6172835" cy="487426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/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lvl="1" indent="-2286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lvl="2" indent="-2286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lvl="3" indent="-2286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lvl="4" indent="-2286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840105" y="2057400"/>
            <a:ext cx="3932555" cy="3812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24-06-03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40105" y="457200"/>
            <a:ext cx="3932555" cy="160083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pic"/>
          </p:nvPr>
        </p:nvSpPr>
        <p:spPr>
          <a:xfrm>
            <a:off x="5183505" y="987425"/>
            <a:ext cx="6172835" cy="4874260"/>
          </a:xfrm>
          <a:prstGeom prst="rect">
            <a:avLst/>
          </a:prstGeom>
        </p:spPr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840105" y="2057400"/>
            <a:ext cx="3932555" cy="3812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24-06-03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 orient="vert"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228600" indent="-228600"/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lvl="1" indent="-2286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lvl="2" indent="-2286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lvl="3" indent="-2286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lvl="4" indent="-2286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24-06-03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 orient="vert"/>
          </p:nvPr>
        </p:nvSpPr>
        <p:spPr>
          <a:xfrm>
            <a:off x="8724900" y="365125"/>
            <a:ext cx="2629535" cy="5812790"/>
          </a:xfrm>
          <a:prstGeom prst="rect">
            <a:avLst/>
          </a:prstGeom>
        </p:spPr>
        <p:txBody>
          <a:bodyPr vert="eaVert" wrap="square" lIns="91440" tIns="45720" rIns="91440" bIns="45720" anchor="ctr">
            <a:norm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 orient="vert"/>
          </p:nvPr>
        </p:nvSpPr>
        <p:spPr>
          <a:xfrm>
            <a:off x="838200" y="365125"/>
            <a:ext cx="7734935" cy="5812790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228600" indent="-228600"/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lvl="1" indent="-2286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lvl="2" indent="-2286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lvl="3" indent="-2286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lvl="4" indent="-2286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24-06-03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24-06-03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49173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24-06-03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04670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24-06-03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34778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D09F3-42FA-4000-BA19-9FDED2BD3142}" type="datetimeFigureOut">
              <a:rPr lang="ko-KR" altLang="en-US" smtClean="0"/>
              <a:t>24-06-03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25984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ED09F3-42FA-4000-BA19-9FDED2BD3142}" type="datetimeFigureOut">
              <a:rPr lang="ko-KR" altLang="en-US" smtClean="0"/>
              <a:t>24-06-03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0494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8" r:id="rId1"/>
    <p:sldLayoutId id="2147483889" r:id="rId2"/>
    <p:sldLayoutId id="2147483890" r:id="rId3"/>
    <p:sldLayoutId id="2147483891" r:id="rId4"/>
    <p:sldLayoutId id="2147483892" r:id="rId5"/>
    <p:sldLayoutId id="2147483893" r:id="rId6"/>
    <p:sldLayoutId id="2147483894" r:id="rId7"/>
    <p:sldLayoutId id="2147483895" r:id="rId8"/>
    <p:sldLayoutId id="2147483896" r:id="rId9"/>
    <p:sldLayoutId id="2147483897" r:id="rId10"/>
    <p:sldLayoutId id="2147483898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/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lvl="1" indent="-2286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lvl="2" indent="-2286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lvl="3" indent="-2286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lvl="4" indent="-2286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24-06-03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13" r:id="rId1"/>
    <p:sldLayoutId id="2147483914" r:id="rId2"/>
    <p:sldLayoutId id="2147483915" r:id="rId3"/>
    <p:sldLayoutId id="2147483916" r:id="rId4"/>
    <p:sldLayoutId id="2147483917" r:id="rId5"/>
    <p:sldLayoutId id="2147483918" r:id="rId6"/>
    <p:sldLayoutId id="2147483919" r:id="rId7"/>
    <p:sldLayoutId id="2147483920" r:id="rId8"/>
    <p:sldLayoutId id="2147483921" r:id="rId9"/>
    <p:sldLayoutId id="2147483922" r:id="rId10"/>
    <p:sldLayoutId id="2147483923" r:id="rId11"/>
  </p:sldLayoutIdLst>
  <p:txStyles>
    <p:titleStyle>
      <a:lvl1pPr marL="0" indent="0" algn="ctr" defTabSz="914400" latinLnBrk="1">
        <a:buNone/>
        <a:defRPr lang="ko-KR" sz="4400" baseline="0" smtClean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marL="342900" indent="-342900" algn="l" defTabSz="914400" latinLnBrk="1">
        <a:spcBef>
          <a:spcPct val="20000"/>
        </a:spcBef>
        <a:buFont typeface="Arial"/>
        <a:buChar char="0"/>
        <a:defRPr lang="ko-KR" sz="2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defTabSz="914400" latinLnBrk="1">
        <a:buChar char="-"/>
        <a:defRPr lang="ko-KR" sz="2400" smtClean="0"/>
      </a:lvl2pPr>
      <a:lvl3pPr marL="1143000" lvl="2" indent="-228600" defTabSz="914400" latinLnBrk="1">
        <a:buChar char="0"/>
        <a:defRPr lang="ko-KR" sz="2000" smtClean="0"/>
      </a:lvl3pPr>
      <a:lvl4pPr marL="1600200" lvl="3" indent="-228600" defTabSz="914400" latinLnBrk="1">
        <a:buChar char="-"/>
        <a:defRPr lang="ko-KR" sz="1800" smtClean="0"/>
      </a:lvl4pPr>
      <a:lvl5pPr marL="2057400" lvl="4" indent="-228600" defTabSz="914400" latinLnBrk="1">
        <a:buChar char="-69"/>
        <a:defRPr lang="ko-KR" sz="1800" smtClean="0"/>
      </a:lvl5pPr>
    </p:bodyStyle>
    <p:otherStyle>
      <a:lvl1pPr marL="0" indent="0" algn="l" defTabSz="914400" latinLnBrk="1">
        <a:buNone/>
        <a:defRPr lang="ko-KR" sz="1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defTabSz="914400" latinLnBrk="1">
        <a:defRPr lang="ko-KR" smtClean="0"/>
      </a:lvl2pPr>
      <a:lvl3pPr marL="914400" lvl="2" indent="0" defTabSz="914400" latinLnBrk="1">
        <a:defRPr lang="ko-KR" smtClean="0"/>
      </a:lvl3pPr>
      <a:lvl4pPr marL="1371600" lvl="3" indent="0" defTabSz="914400" latinLnBrk="1">
        <a:defRPr lang="ko-KR" smtClean="0"/>
      </a:lvl4pPr>
      <a:lvl5pPr marL="1828800" lvl="4" indent="0" defTabSz="914400" latinLnBrk="1">
        <a:defRPr lang="ko-KR" smtClean="0"/>
      </a:lvl5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/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lvl="1" indent="-2286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lvl="2" indent="-2286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lvl="3" indent="-2286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lvl="4" indent="-2286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24-06-03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24" r:id="rId1"/>
    <p:sldLayoutId id="2147483925" r:id="rId2"/>
    <p:sldLayoutId id="2147483926" r:id="rId3"/>
    <p:sldLayoutId id="2147483927" r:id="rId4"/>
    <p:sldLayoutId id="2147483928" r:id="rId5"/>
    <p:sldLayoutId id="2147483929" r:id="rId6"/>
    <p:sldLayoutId id="2147483930" r:id="rId7"/>
    <p:sldLayoutId id="2147483931" r:id="rId8"/>
    <p:sldLayoutId id="2147483932" r:id="rId9"/>
    <p:sldLayoutId id="2147483933" r:id="rId10"/>
    <p:sldLayoutId id="2147483934" r:id="rId11"/>
  </p:sldLayoutIdLst>
  <p:txStyles>
    <p:titleStyle>
      <a:lvl1pPr marL="0" indent="0" algn="ctr" defTabSz="914400" latinLnBrk="1">
        <a:buNone/>
        <a:defRPr lang="ko-KR" sz="4400" baseline="0" smtClean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marL="342900" indent="-342900" algn="l" defTabSz="914400" latinLnBrk="1">
        <a:spcBef>
          <a:spcPct val="20000"/>
        </a:spcBef>
        <a:buFont typeface="Arial"/>
        <a:buChar char="0"/>
        <a:defRPr lang="ko-KR" sz="2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defTabSz="914400" latinLnBrk="1">
        <a:buChar char="-"/>
        <a:defRPr lang="ko-KR" sz="2400" smtClean="0"/>
      </a:lvl2pPr>
      <a:lvl3pPr marL="1143000" lvl="2" indent="-228600" defTabSz="914400" latinLnBrk="1">
        <a:buChar char="0"/>
        <a:defRPr lang="ko-KR" sz="2000" smtClean="0"/>
      </a:lvl3pPr>
      <a:lvl4pPr marL="1600200" lvl="3" indent="-228600" defTabSz="914400" latinLnBrk="1">
        <a:buChar char="-"/>
        <a:defRPr lang="ko-KR" sz="1800" smtClean="0"/>
      </a:lvl4pPr>
      <a:lvl5pPr marL="2057400" lvl="4" indent="-228600" defTabSz="914400" latinLnBrk="1">
        <a:buChar char="-69"/>
        <a:defRPr lang="ko-KR" sz="1800" smtClean="0"/>
      </a:lvl5pPr>
    </p:bodyStyle>
    <p:otherStyle>
      <a:lvl1pPr marL="0" indent="0" algn="l" defTabSz="914400" latinLnBrk="1">
        <a:buNone/>
        <a:defRPr lang="ko-KR" sz="1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defTabSz="914400" latinLnBrk="1">
        <a:defRPr lang="ko-KR" smtClean="0"/>
      </a:lvl2pPr>
      <a:lvl3pPr marL="914400" lvl="2" indent="0" defTabSz="914400" latinLnBrk="1">
        <a:defRPr lang="ko-KR" smtClean="0"/>
      </a:lvl3pPr>
      <a:lvl4pPr marL="1371600" lvl="3" indent="0" defTabSz="914400" latinLnBrk="1">
        <a:defRPr lang="ko-KR" smtClean="0"/>
      </a:lvl4pPr>
      <a:lvl5pPr marL="1828800" lvl="4" indent="0" defTabSz="914400" latinLnBrk="1">
        <a:defRPr lang="ko-KR" smtClean="0"/>
      </a:lvl5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/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lvl="1" indent="-2286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lvl="2" indent="-2286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lvl="3" indent="-2286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lvl="4" indent="-2286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24-06-03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35" r:id="rId1"/>
    <p:sldLayoutId id="2147483936" r:id="rId2"/>
    <p:sldLayoutId id="2147483937" r:id="rId3"/>
    <p:sldLayoutId id="2147483938" r:id="rId4"/>
    <p:sldLayoutId id="2147483939" r:id="rId5"/>
    <p:sldLayoutId id="2147483940" r:id="rId6"/>
    <p:sldLayoutId id="2147483941" r:id="rId7"/>
    <p:sldLayoutId id="2147483942" r:id="rId8"/>
    <p:sldLayoutId id="2147483943" r:id="rId9"/>
    <p:sldLayoutId id="2147483944" r:id="rId10"/>
    <p:sldLayoutId id="2147483945" r:id="rId11"/>
  </p:sldLayoutIdLst>
  <p:txStyles>
    <p:titleStyle>
      <a:lvl1pPr marL="0" indent="0" algn="ctr" defTabSz="914400" latinLnBrk="1">
        <a:buNone/>
        <a:defRPr lang="ko-KR" sz="4400" baseline="0" smtClean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marL="342900" indent="-342900" algn="l" defTabSz="914400" latinLnBrk="1">
        <a:spcBef>
          <a:spcPct val="20000"/>
        </a:spcBef>
        <a:buFont typeface="Arial"/>
        <a:buChar char="0"/>
        <a:defRPr lang="ko-KR" sz="2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defTabSz="914400" latinLnBrk="1">
        <a:buChar char="-"/>
        <a:defRPr lang="ko-KR" sz="2400" smtClean="0"/>
      </a:lvl2pPr>
      <a:lvl3pPr marL="1143000" lvl="2" indent="-228600" defTabSz="914400" latinLnBrk="1">
        <a:buChar char="0"/>
        <a:defRPr lang="ko-KR" sz="2000" smtClean="0"/>
      </a:lvl3pPr>
      <a:lvl4pPr marL="1600200" lvl="3" indent="-228600" defTabSz="914400" latinLnBrk="1">
        <a:buChar char="-"/>
        <a:defRPr lang="ko-KR" sz="1800" smtClean="0"/>
      </a:lvl4pPr>
      <a:lvl5pPr marL="2057400" lvl="4" indent="-228600" defTabSz="914400" latinLnBrk="1">
        <a:buChar char="-69"/>
        <a:defRPr lang="ko-KR" sz="1800" smtClean="0"/>
      </a:lvl5pPr>
    </p:bodyStyle>
    <p:otherStyle>
      <a:lvl1pPr marL="0" indent="0" algn="l" defTabSz="914400" latinLnBrk="1">
        <a:buNone/>
        <a:defRPr lang="ko-KR" sz="1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defTabSz="914400" latinLnBrk="1">
        <a:defRPr lang="ko-KR" smtClean="0"/>
      </a:lvl2pPr>
      <a:lvl3pPr marL="914400" lvl="2" indent="0" defTabSz="914400" latinLnBrk="1">
        <a:defRPr lang="ko-KR" smtClean="0"/>
      </a:lvl3pPr>
      <a:lvl4pPr marL="1371600" lvl="3" indent="0" defTabSz="914400" latinLnBrk="1">
        <a:defRPr lang="ko-KR" smtClean="0"/>
      </a:lvl4pPr>
      <a:lvl5pPr marL="1828800" lvl="4" indent="0" defTabSz="914400" latinLnBrk="1">
        <a:defRPr lang="ko-KR" smtClean="0"/>
      </a:lvl5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/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lvl="1" indent="-228600"/>
            <a:r>
              <a:rPr>
                <a:latin typeface="맑은 고딕" charset="0"/>
                <a:ea typeface="맑은 고딕" charset="0"/>
              </a:rPr>
              <a:t>둘째 수준</a:t>
            </a:r>
          </a:p>
          <a:p>
            <a:pPr marL="1143000" lvl="2" indent="-228600"/>
            <a:r>
              <a:rPr>
                <a:latin typeface="맑은 고딕" charset="0"/>
                <a:ea typeface="맑은 고딕" charset="0"/>
              </a:rPr>
              <a:t>셋째 수준</a:t>
            </a:r>
          </a:p>
          <a:p>
            <a:pPr marL="1600200" lvl="3" indent="-228600"/>
            <a:r>
              <a:rPr>
                <a:latin typeface="맑은 고딕" charset="0"/>
                <a:ea typeface="맑은 고딕" charset="0"/>
              </a:rPr>
              <a:t>넷째 수준</a:t>
            </a:r>
          </a:p>
          <a:p>
            <a:pPr marL="2057400" lvl="4" indent="-228600"/>
            <a:r>
              <a:rPr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24-06-03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46" r:id="rId1"/>
    <p:sldLayoutId id="2147483947" r:id="rId2"/>
    <p:sldLayoutId id="2147483948" r:id="rId3"/>
    <p:sldLayoutId id="2147483949" r:id="rId4"/>
    <p:sldLayoutId id="2147483950" r:id="rId5"/>
    <p:sldLayoutId id="2147483951" r:id="rId6"/>
    <p:sldLayoutId id="2147483952" r:id="rId7"/>
    <p:sldLayoutId id="2147483953" r:id="rId8"/>
    <p:sldLayoutId id="2147483954" r:id="rId9"/>
    <p:sldLayoutId id="2147483955" r:id="rId10"/>
    <p:sldLayoutId id="2147483956" r:id="rId11"/>
  </p:sldLayoutIdLst>
  <p:txStyles>
    <p:titleStyle>
      <a:lvl1pPr marL="0" indent="0" algn="ctr" defTabSz="914400" latinLnBrk="1">
        <a:buNone/>
        <a:defRPr lang="ko-KR" sz="4400" baseline="0" smtClean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marL="342900" indent="-342900" algn="l" defTabSz="914400" latinLnBrk="1">
        <a:spcBef>
          <a:spcPct val="20000"/>
        </a:spcBef>
        <a:buFont typeface="Arial"/>
        <a:buChar char="0"/>
        <a:defRPr lang="ko-KR" sz="2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defTabSz="914400" latinLnBrk="1">
        <a:buChar char="-"/>
        <a:defRPr lang="ko-KR" sz="2400" smtClean="0"/>
      </a:lvl2pPr>
      <a:lvl3pPr marL="1143000" lvl="2" indent="-228600" defTabSz="914400" latinLnBrk="1">
        <a:buChar char="0"/>
        <a:defRPr lang="ko-KR" sz="2000" smtClean="0"/>
      </a:lvl3pPr>
      <a:lvl4pPr marL="1600200" lvl="3" indent="-228600" defTabSz="914400" latinLnBrk="1">
        <a:buChar char="-"/>
        <a:defRPr lang="ko-KR" sz="1800" smtClean="0"/>
      </a:lvl4pPr>
      <a:lvl5pPr marL="2057400" lvl="4" indent="-228600" defTabSz="914400" latinLnBrk="1">
        <a:buChar char="-69"/>
        <a:defRPr lang="ko-KR" sz="1800" smtClean="0"/>
      </a:lvl5pPr>
    </p:bodyStyle>
    <p:otherStyle>
      <a:lvl1pPr marL="0" indent="0" algn="l" defTabSz="914400" latinLnBrk="1">
        <a:buNone/>
        <a:defRPr lang="ko-KR" sz="1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defTabSz="914400" latinLnBrk="1">
        <a:defRPr lang="ko-KR" smtClean="0"/>
      </a:lvl2pPr>
      <a:lvl3pPr marL="914400" lvl="2" indent="0" defTabSz="914400" latinLnBrk="1">
        <a:defRPr lang="ko-KR" smtClean="0"/>
      </a:lvl3pPr>
      <a:lvl4pPr marL="1371600" lvl="3" indent="0" defTabSz="914400" latinLnBrk="1">
        <a:defRPr lang="ko-KR" smtClean="0"/>
      </a:lvl4pPr>
      <a:lvl5pPr marL="1828800" lvl="4" indent="0" defTabSz="914400" latinLnBrk="1">
        <a:defRPr lang="ko-KR" smtClean="0"/>
      </a:lvl5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11" Type="http://schemas.openxmlformats.org/officeDocument/2006/relationships/image" Target="../media/image48.png"/><Relationship Id="rId5" Type="http://schemas.openxmlformats.org/officeDocument/2006/relationships/image" Target="../media/image42.pn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34.png"/><Relationship Id="rId7" Type="http://schemas.openxmlformats.org/officeDocument/2006/relationships/image" Target="../media/image46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ctrTitle"/>
          </p:nvPr>
        </p:nvSpPr>
        <p:spPr>
          <a:xfrm>
            <a:off x="120650" y="4782820"/>
            <a:ext cx="6791325" cy="1032510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rmAutofit/>
          </a:bodyPr>
          <a:lstStyle/>
          <a:p>
            <a:pPr marL="0" indent="0">
              <a:buFontTx/>
              <a:buNone/>
            </a:pPr>
            <a:r>
              <a:rPr lang="ko-KR" altLang="en-US">
                <a:solidFill>
                  <a:schemeClr val="bg1"/>
                </a:solidFill>
                <a:latin typeface="던파 비트비트체 v2" charset="0"/>
                <a:ea typeface="던파 비트비트체 v2" charset="0"/>
              </a:rPr>
              <a:t>게임 분류모델 제작</a:t>
            </a:r>
          </a:p>
        </p:txBody>
      </p:sp>
      <p:sp>
        <p:nvSpPr>
          <p:cNvPr id="3" name="부제목 2"/>
          <p:cNvSpPr txBox="1">
            <a:spLocks noGrp="1"/>
          </p:cNvSpPr>
          <p:nvPr>
            <p:ph type="subTitle" idx="1"/>
          </p:nvPr>
        </p:nvSpPr>
        <p:spPr>
          <a:xfrm>
            <a:off x="362585" y="6280150"/>
            <a:ext cx="3286760" cy="57277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0" indent="0">
              <a:buFontTx/>
              <a:buNone/>
            </a:pPr>
            <a:r>
              <a:rPr lang="ko-KR" altLang="en-US" sz="1945">
                <a:solidFill>
                  <a:schemeClr val="bg1"/>
                </a:solidFill>
                <a:latin typeface="던파 비트비트체 v2" charset="0"/>
                <a:ea typeface="던파 비트비트체 v2" charset="0"/>
              </a:rPr>
              <a:t>4조: 구본현, 김동현, 김성학</a:t>
            </a:r>
          </a:p>
        </p:txBody>
      </p:sp>
      <p:sp>
        <p:nvSpPr>
          <p:cNvPr id="4" name="부제목 75"/>
          <p:cNvSpPr txBox="1">
            <a:spLocks noGrp="1"/>
          </p:cNvSpPr>
          <p:nvPr/>
        </p:nvSpPr>
        <p:spPr>
          <a:xfrm>
            <a:off x="262890" y="4340860"/>
            <a:ext cx="2708275" cy="57277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ko-KR" altLang="en-US" sz="2400">
                <a:solidFill>
                  <a:schemeClr val="bg1"/>
                </a:solidFill>
                <a:latin typeface="던파 비트비트체 v2" charset="0"/>
                <a:ea typeface="던파 비트비트체 v2" charset="0"/>
              </a:rPr>
              <a:t>미니프로젝트_03</a:t>
            </a:r>
          </a:p>
        </p:txBody>
      </p:sp>
    </p:spTree>
    <p:extLst>
      <p:ext uri="{BB962C8B-B14F-4D97-AF65-F5344CB8AC3E}">
        <p14:creationId xmlns:p14="http://schemas.microsoft.com/office/powerpoint/2010/main" val="9220316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168910" y="0"/>
            <a:ext cx="11423015" cy="132715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>
              <a:buFontTx/>
              <a:buNone/>
            </a:pPr>
            <a:r>
              <a:rPr lang="ko-KR" altLang="en-US" sz="4400" dirty="0">
                <a:latin typeface="던파 비트비트체 v2" charset="0"/>
                <a:ea typeface="던파 비트비트체 v2" charset="0"/>
              </a:rPr>
              <a:t>2-1 데이터 수집 사이트 선정 </a:t>
            </a:r>
            <a:r>
              <a:rPr lang="ko-KR" altLang="en-US" sz="2400" dirty="0" err="1">
                <a:latin typeface="던파 비트비트체 v2" charset="0"/>
                <a:ea typeface="던파 비트비트체 v2" charset="0"/>
              </a:rPr>
              <a:t>모바일인덱스</a:t>
            </a:r>
            <a:r>
              <a:rPr lang="ko-KR" altLang="en-US" sz="2400" dirty="0">
                <a:latin typeface="던파 비트비트체 v2" charset="0"/>
                <a:ea typeface="던파 비트비트체 v2" charset="0"/>
              </a:rPr>
              <a:t> GAME</a:t>
            </a:r>
            <a:r>
              <a:rPr lang="ko-KR" altLang="en-US" sz="4400" dirty="0">
                <a:latin typeface="던파 비트비트체 v2" charset="0"/>
                <a:ea typeface="던파 비트비트체 v2" charset="0"/>
              </a:rPr>
              <a:t> </a:t>
            </a:r>
          </a:p>
        </p:txBody>
      </p:sp>
      <p:sp>
        <p:nvSpPr>
          <p:cNvPr id="3" name="내용 개체 틀 2"/>
          <p:cNvSpPr txBox="1">
            <a:spLocks noGrp="1"/>
          </p:cNvSpPr>
          <p:nvPr>
            <p:ph idx="1"/>
          </p:nvPr>
        </p:nvSpPr>
        <p:spPr>
          <a:xfrm>
            <a:off x="107950" y="5604510"/>
            <a:ext cx="10892155" cy="123698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228600" indent="-228600">
              <a:buFontTx/>
              <a:buNone/>
            </a:pPr>
            <a:r>
              <a:rPr lang="ko-KR" altLang="en-US" sz="2800" dirty="0">
                <a:latin typeface="배달의민족 주아" charset="0"/>
                <a:ea typeface="배달의민족 주아" charset="0"/>
              </a:rPr>
              <a:t>장점: </a:t>
            </a:r>
            <a:r>
              <a:rPr lang="ko-KR" altLang="en-US" sz="2800" dirty="0" err="1">
                <a:latin typeface="배달의민족 주아" charset="0"/>
                <a:ea typeface="배달의민족 주아" charset="0"/>
              </a:rPr>
              <a:t>크롤링에</a:t>
            </a:r>
            <a:r>
              <a:rPr lang="ko-KR" altLang="en-US" sz="2800" dirty="0">
                <a:latin typeface="배달의민족 주아" charset="0"/>
                <a:ea typeface="배달의민족 주아" charset="0"/>
              </a:rPr>
              <a:t> 유리하고 로그인이 </a:t>
            </a:r>
            <a:r>
              <a:rPr lang="ko-KR" altLang="en-US" sz="2800" dirty="0" err="1">
                <a:latin typeface="배달의민족 주아" charset="0"/>
                <a:ea typeface="배달의민족 주아" charset="0"/>
              </a:rPr>
              <a:t>필요없음</a:t>
            </a:r>
            <a:r>
              <a:rPr lang="ko-KR" altLang="en-US" sz="2800" dirty="0">
                <a:latin typeface="배달의민족 주아" charset="0"/>
                <a:ea typeface="배달의민족 주아" charset="0"/>
              </a:rPr>
              <a:t>.</a:t>
            </a:r>
          </a:p>
          <a:p>
            <a:pPr marL="228600" indent="-228600">
              <a:buFontTx/>
              <a:buNone/>
            </a:pPr>
            <a:r>
              <a:rPr lang="ko-KR" altLang="en-US" sz="2800" dirty="0">
                <a:latin typeface="배달의민족 주아" charset="0"/>
                <a:ea typeface="배달의민족 주아" charset="0"/>
              </a:rPr>
              <a:t>단점: 자료가 상대적으로 부족해 추가적인 조치가 필요.</a:t>
            </a:r>
          </a:p>
        </p:txBody>
      </p:sp>
      <p:pic>
        <p:nvPicPr>
          <p:cNvPr id="4" name="그림 35" descr="C:/Users/nelig/AppData/Roaming/PolarisOffice/ETemp/35232_15798928/fImage2023252221478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50" y="1389380"/>
            <a:ext cx="6997700" cy="4072890"/>
          </a:xfrm>
          <a:prstGeom prst="rect">
            <a:avLst/>
          </a:prstGeom>
          <a:noFill/>
        </p:spPr>
      </p:pic>
      <p:pic>
        <p:nvPicPr>
          <p:cNvPr id="5" name="그림 36" descr="C:/Users/nelig/AppData/Roaming/PolarisOffice/ETemp/35232_15798928/fImage1208542239358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" t="-288" r="50489" b="288"/>
          <a:stretch>
            <a:fillRect/>
          </a:stretch>
        </p:blipFill>
        <p:spPr>
          <a:xfrm>
            <a:off x="7505700" y="1447800"/>
            <a:ext cx="3490595" cy="3958590"/>
          </a:xfrm>
          <a:prstGeom prst="rect">
            <a:avLst/>
          </a:prstGeom>
          <a:noFill/>
        </p:spPr>
      </p:pic>
      <p:sp>
        <p:nvSpPr>
          <p:cNvPr id="6" name="도형 37"/>
          <p:cNvSpPr>
            <a:spLocks/>
          </p:cNvSpPr>
          <p:nvPr/>
        </p:nvSpPr>
        <p:spPr>
          <a:xfrm>
            <a:off x="7809230" y="4669155"/>
            <a:ext cx="619125" cy="467995"/>
          </a:xfrm>
          <a:prstGeom prst="rect">
            <a:avLst/>
          </a:prstGeom>
          <a:noFill/>
          <a:ln w="38100" cap="flat" cmpd="sng">
            <a:solidFill>
              <a:schemeClr val="accent2">
                <a:lumMod val="75000"/>
                <a:lumOff val="0"/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 txBox="1">
            <a:spLocks noGrp="1"/>
          </p:cNvSpPr>
          <p:nvPr>
            <p:ph idx="1"/>
          </p:nvPr>
        </p:nvSpPr>
        <p:spPr>
          <a:xfrm>
            <a:off x="4073525" y="2172970"/>
            <a:ext cx="4028440" cy="429514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228600" indent="-228600" algn="ctr">
              <a:buFontTx/>
              <a:buNone/>
            </a:pPr>
            <a:endParaRPr lang="ko-KR" altLang="en-US" sz="2800">
              <a:latin typeface="배달의민족 주아" charset="0"/>
              <a:ea typeface="배달의민족 주아" charset="0"/>
            </a:endParaRPr>
          </a:p>
          <a:p>
            <a:pPr marL="228600" indent="-228600" algn="ctr">
              <a:buFontTx/>
              <a:buNone/>
            </a:pPr>
            <a:r>
              <a:rPr lang="ko-KR" altLang="en-US" sz="2800">
                <a:latin typeface="배달의민족 주아" charset="0"/>
                <a:ea typeface="배달의민족 주아" charset="0"/>
              </a:rPr>
              <a:t>2020년부터</a:t>
            </a:r>
          </a:p>
          <a:p>
            <a:pPr marL="228600" indent="-228600" algn="ctr">
              <a:buFontTx/>
              <a:buNone/>
            </a:pPr>
            <a:r>
              <a:rPr lang="ko-KR" altLang="en-US" sz="2800">
                <a:latin typeface="배달의민족 주아" charset="0"/>
                <a:ea typeface="배달의민족 주아" charset="0"/>
              </a:rPr>
              <a:t>2024년까지</a:t>
            </a:r>
          </a:p>
          <a:p>
            <a:pPr marL="228600" indent="-228600" algn="ctr">
              <a:buFontTx/>
              <a:buNone/>
            </a:pPr>
            <a:r>
              <a:rPr lang="ko-KR" altLang="en-US" sz="2800">
                <a:solidFill>
                  <a:schemeClr val="accent5">
                    <a:lumMod val="75000"/>
                    <a:lumOff val="0"/>
                  </a:schemeClr>
                </a:solidFill>
                <a:latin typeface="배달의민족 주아" charset="0"/>
                <a:ea typeface="배달의민족 주아" charset="0"/>
              </a:rPr>
              <a:t>3개월 단위</a:t>
            </a:r>
            <a:r>
              <a:rPr lang="ko-KR" altLang="en-US" sz="2800">
                <a:latin typeface="배달의민족 주아" charset="0"/>
                <a:ea typeface="배달의민족 주아" charset="0"/>
              </a:rPr>
              <a:t>로</a:t>
            </a:r>
          </a:p>
          <a:p>
            <a:pPr marL="228600" indent="-228600" algn="ctr">
              <a:buFontTx/>
              <a:buNone/>
            </a:pPr>
            <a:r>
              <a:rPr lang="ko-KR" altLang="en-US" sz="2800">
                <a:latin typeface="배달의민족 주아" charset="0"/>
                <a:ea typeface="배달의민족 주아" charset="0"/>
              </a:rPr>
              <a:t>게임 데이터</a:t>
            </a:r>
          </a:p>
          <a:p>
            <a:pPr marL="228600" indent="-228600" algn="ctr">
              <a:buFontTx/>
              <a:buNone/>
            </a:pPr>
            <a:r>
              <a:rPr lang="ko-KR" altLang="en-US" sz="2800">
                <a:solidFill>
                  <a:schemeClr val="accent5">
                    <a:lumMod val="75000"/>
                    <a:lumOff val="0"/>
                  </a:schemeClr>
                </a:solidFill>
                <a:latin typeface="배달의민족 주아" charset="0"/>
                <a:ea typeface="배달의민족 주아" charset="0"/>
              </a:rPr>
              <a:t>최대 100</a:t>
            </a:r>
            <a:r>
              <a:rPr lang="ko-KR" altLang="en-US" sz="2800">
                <a:latin typeface="배달의민족 주아" charset="0"/>
                <a:ea typeface="배달의민족 주아" charset="0"/>
              </a:rPr>
              <a:t>개씩 수집</a:t>
            </a:r>
          </a:p>
        </p:txBody>
      </p:sp>
      <p:pic>
        <p:nvPicPr>
          <p:cNvPr id="4" name="그림 50" descr="C:/Users/nelig/AppData/Roaming/PolarisOffice/ETemp/35232_15798928/fImage234612356962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8155" y="1572260"/>
            <a:ext cx="3622040" cy="5047615"/>
          </a:xfrm>
          <a:prstGeom prst="rect">
            <a:avLst/>
          </a:prstGeom>
          <a:noFill/>
        </p:spPr>
      </p:pic>
      <p:pic>
        <p:nvPicPr>
          <p:cNvPr id="5" name="그림 51" descr="C:/Users/nelig/AppData/Roaming/PolarisOffice/ETemp/35232_15798928/fImage232992364464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970" y="1599565"/>
            <a:ext cx="3761740" cy="5055235"/>
          </a:xfrm>
          <a:prstGeom prst="rect">
            <a:avLst/>
          </a:prstGeom>
          <a:noFill/>
        </p:spPr>
      </p:pic>
      <p:sp>
        <p:nvSpPr>
          <p:cNvPr id="6" name="도형 52"/>
          <p:cNvSpPr>
            <a:spLocks/>
          </p:cNvSpPr>
          <p:nvPr/>
        </p:nvSpPr>
        <p:spPr>
          <a:xfrm>
            <a:off x="1715770" y="1974850"/>
            <a:ext cx="689610" cy="395605"/>
          </a:xfrm>
          <a:prstGeom prst="rect">
            <a:avLst/>
          </a:prstGeom>
          <a:noFill/>
          <a:ln w="38100" cap="flat" cmpd="sng">
            <a:solidFill>
              <a:schemeClr val="accent5">
                <a:lumMod val="75000"/>
                <a:lumOff val="0"/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7" name="도형 53"/>
          <p:cNvSpPr>
            <a:spLocks/>
          </p:cNvSpPr>
          <p:nvPr/>
        </p:nvSpPr>
        <p:spPr>
          <a:xfrm>
            <a:off x="9339580" y="2034540"/>
            <a:ext cx="689610" cy="395605"/>
          </a:xfrm>
          <a:prstGeom prst="rect">
            <a:avLst/>
          </a:prstGeom>
          <a:noFill/>
          <a:ln w="38100" cap="flat" cmpd="sng">
            <a:solidFill>
              <a:schemeClr val="accent5">
                <a:lumMod val="75000"/>
                <a:lumOff val="0"/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1DE3C9E8-975F-C3D5-1C7D-6D78F28AED12}"/>
              </a:ext>
            </a:extLst>
          </p:cNvPr>
          <p:cNvSpPr txBox="1">
            <a:spLocks/>
          </p:cNvSpPr>
          <p:nvPr/>
        </p:nvSpPr>
        <p:spPr>
          <a:xfrm>
            <a:off x="168910" y="0"/>
            <a:ext cx="11423015" cy="1327150"/>
          </a:xfrm>
          <a:prstGeom prst="rect">
            <a:avLst/>
          </a:prstGeom>
        </p:spPr>
        <p:txBody>
          <a:bodyPr vert="horz" wrap="square" lIns="91440" tIns="45720" rIns="91440" bIns="45720" numCol="1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>
                <a:latin typeface="던파 비트비트체 v2" charset="0"/>
                <a:ea typeface="던파 비트비트체 v2" charset="0"/>
              </a:rPr>
              <a:t>2-1 데이터 수집 사이트 선정 </a:t>
            </a:r>
            <a:r>
              <a:rPr lang="ko-KR" altLang="en-US" sz="2400">
                <a:latin typeface="던파 비트비트체 v2" charset="0"/>
                <a:ea typeface="던파 비트비트체 v2" charset="0"/>
              </a:rPr>
              <a:t>모바일인덱스 GAME</a:t>
            </a:r>
            <a:r>
              <a:rPr lang="ko-KR" altLang="en-US">
                <a:latin typeface="던파 비트비트체 v2" charset="0"/>
                <a:ea typeface="던파 비트비트체 v2" charset="0"/>
              </a:rPr>
              <a:t> </a:t>
            </a:r>
            <a:endParaRPr lang="ko-KR" altLang="en-US" dirty="0">
              <a:latin typeface="던파 비트비트체 v2" charset="0"/>
              <a:ea typeface="던파 비트비트체 v2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179070" y="0"/>
            <a:ext cx="10516870" cy="132715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>
              <a:buFontTx/>
              <a:buNone/>
            </a:pPr>
            <a:r>
              <a:rPr lang="ko-KR" altLang="en-US" sz="4400">
                <a:latin typeface="던파 비트비트체 v2" charset="0"/>
                <a:ea typeface="던파 비트비트체 v2" charset="0"/>
              </a:rPr>
              <a:t>2-2 크롤링한 자료(이미지)</a:t>
            </a:r>
          </a:p>
        </p:txBody>
      </p:sp>
      <p:pic>
        <p:nvPicPr>
          <p:cNvPr id="3" name="그림 38" descr="C:/Users/nelig/AppData/Roaming/PolarisOffice/ETemp/35232_15798928/fImage9393702255705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736"/>
          <a:stretch>
            <a:fillRect/>
          </a:stretch>
        </p:blipFill>
        <p:spPr>
          <a:xfrm>
            <a:off x="5918200" y="1400810"/>
            <a:ext cx="6269355" cy="4175125"/>
          </a:xfrm>
          <a:prstGeom prst="rect">
            <a:avLst/>
          </a:prstGeom>
          <a:noFill/>
        </p:spPr>
      </p:pic>
      <p:pic>
        <p:nvPicPr>
          <p:cNvPr id="4" name="그림 40" descr="C:/Users/nelig/AppData/Roaming/PolarisOffice/ETemp/35232_15798928/fImage9743222278145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5" y="1400810"/>
            <a:ext cx="5906770" cy="4225925"/>
          </a:xfrm>
          <a:prstGeom prst="rect">
            <a:avLst/>
          </a:prstGeom>
          <a:noFill/>
        </p:spPr>
      </p:pic>
      <p:sp>
        <p:nvSpPr>
          <p:cNvPr id="5" name="내용 개체 틀 41"/>
          <p:cNvSpPr txBox="1">
            <a:spLocks noGrp="1"/>
          </p:cNvSpPr>
          <p:nvPr>
            <p:ph idx="2"/>
          </p:nvPr>
        </p:nvSpPr>
        <p:spPr>
          <a:xfrm>
            <a:off x="177165" y="5976620"/>
            <a:ext cx="11857990" cy="58483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228600" indent="-22860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ko-KR" altLang="en-US" sz="2800" dirty="0">
                <a:latin typeface="배달의민족 주아" charset="0"/>
                <a:ea typeface="배달의민족 주아" charset="0"/>
              </a:rPr>
              <a:t>앱 내부 이미지 2개씩 확보 후 게임 카테고리 별로 분류</a:t>
            </a:r>
          </a:p>
        </p:txBody>
      </p:sp>
      <p:sp>
        <p:nvSpPr>
          <p:cNvPr id="6" name="도형 42"/>
          <p:cNvSpPr>
            <a:spLocks/>
          </p:cNvSpPr>
          <p:nvPr/>
        </p:nvSpPr>
        <p:spPr>
          <a:xfrm>
            <a:off x="34925" y="2591435"/>
            <a:ext cx="5218430" cy="2242185"/>
          </a:xfrm>
          <a:prstGeom prst="rect">
            <a:avLst/>
          </a:prstGeom>
          <a:noFill/>
          <a:ln w="38100" cap="flat" cmpd="sng">
            <a:solidFill>
              <a:schemeClr val="accent5">
                <a:lumMod val="75000"/>
                <a:lumOff val="0"/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7" name="도형 46"/>
          <p:cNvSpPr>
            <a:spLocks/>
          </p:cNvSpPr>
          <p:nvPr/>
        </p:nvSpPr>
        <p:spPr>
          <a:xfrm>
            <a:off x="6445250" y="1530985"/>
            <a:ext cx="325755" cy="349250"/>
          </a:xfrm>
          <a:prstGeom prst="rect">
            <a:avLst/>
          </a:prstGeom>
          <a:noFill/>
          <a:ln w="38100" cap="flat" cmpd="sng">
            <a:solidFill>
              <a:schemeClr val="accent5">
                <a:lumMod val="75000"/>
                <a:lumOff val="0"/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168910" y="0"/>
            <a:ext cx="10516870" cy="132715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>
              <a:buFontTx/>
              <a:buNone/>
            </a:pPr>
            <a:r>
              <a:rPr lang="ko-KR" altLang="en-US" sz="4400">
                <a:latin typeface="던파 비트비트체 v2" charset="0"/>
                <a:ea typeface="던파 비트비트체 v2" charset="0"/>
              </a:rPr>
              <a:t>2-3 크롤링한 자료(텍스트, 수치)</a:t>
            </a:r>
          </a:p>
        </p:txBody>
      </p:sp>
      <p:pic>
        <p:nvPicPr>
          <p:cNvPr id="4" name="그림 47" descr="C:/Users/nelig/AppData/Roaming/PolarisOffice/ETemp/35232_15798928/fImage608962313281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1454785"/>
            <a:ext cx="6487795" cy="3670300"/>
          </a:xfrm>
          <a:prstGeom prst="rect">
            <a:avLst/>
          </a:prstGeom>
          <a:noFill/>
        </p:spPr>
      </p:pic>
      <p:pic>
        <p:nvPicPr>
          <p:cNvPr id="5" name="그림 48" descr="C:/Users/nelig/AppData/Roaming/PolarisOffice/ETemp/35232_15798928/fImage221872326827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1465" y="1459230"/>
            <a:ext cx="5542280" cy="4029075"/>
          </a:xfrm>
          <a:prstGeom prst="rect">
            <a:avLst/>
          </a:prstGeom>
          <a:noFill/>
        </p:spPr>
      </p:pic>
      <p:sp>
        <p:nvSpPr>
          <p:cNvPr id="6" name="내용 개체 틀 49"/>
          <p:cNvSpPr txBox="1">
            <a:spLocks noGrp="1"/>
          </p:cNvSpPr>
          <p:nvPr/>
        </p:nvSpPr>
        <p:spPr>
          <a:xfrm>
            <a:off x="177165" y="5781040"/>
            <a:ext cx="11259185" cy="106045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228600" indent="-22860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ko-KR" altLang="en-US" sz="2800" dirty="0">
                <a:latin typeface="배달의민족 주아" charset="0"/>
                <a:ea typeface="배달의민족 주아" charset="0"/>
              </a:rPr>
              <a:t>각 시기별 100개의 게임 데이터를 모아 데이터프레임으로 </a:t>
            </a:r>
            <a:endParaRPr lang="en-US" altLang="ko-KR" sz="2800" dirty="0">
              <a:latin typeface="배달의민족 주아" charset="0"/>
              <a:ea typeface="배달의민족 주아" charset="0"/>
            </a:endParaRPr>
          </a:p>
          <a:p>
            <a:pPr marL="228600" indent="-22860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ko-KR" altLang="en-US" sz="2800" dirty="0">
                <a:latin typeface="배달의민족 주아" charset="0"/>
                <a:ea typeface="배달의민족 주아" charset="0"/>
              </a:rPr>
              <a:t>저장 후 훈련데이터로 활용. 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101600" y="123825"/>
            <a:ext cx="3601720" cy="132778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ctr" rtl="0">
              <a:buFontTx/>
              <a:buNone/>
            </a:pPr>
            <a:r>
              <a:rPr lang="ko-KR" altLang="en-US" sz="3200">
                <a:solidFill>
                  <a:schemeClr val="tx1"/>
                </a:solidFill>
                <a:latin typeface="던파 비트비트체 v2" charset="0"/>
                <a:ea typeface="던파 비트비트체 v2" charset="0"/>
              </a:rPr>
              <a:t>3: 데이터 전처리</a:t>
            </a:r>
          </a:p>
        </p:txBody>
      </p:sp>
      <p:sp>
        <p:nvSpPr>
          <p:cNvPr id="3" name="내용 개체 틀 1"/>
          <p:cNvSpPr txBox="1">
            <a:spLocks noGrp="1"/>
          </p:cNvSpPr>
          <p:nvPr>
            <p:ph idx="2"/>
          </p:nvPr>
        </p:nvSpPr>
        <p:spPr>
          <a:xfrm>
            <a:off x="175260" y="1757680"/>
            <a:ext cx="3571875" cy="499237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ko-KR" altLang="en-US" sz="2300" dirty="0">
                <a:solidFill>
                  <a:schemeClr val="tx1"/>
                </a:solidFill>
                <a:latin typeface="던파 비트비트체 v2" charset="0"/>
                <a:ea typeface="던파 비트비트체 v2" charset="0"/>
              </a:rPr>
              <a:t>-이미지 증식</a:t>
            </a:r>
          </a:p>
          <a:p>
            <a: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endParaRPr lang="ko-KR" altLang="en-US" sz="2400" dirty="0">
              <a:solidFill>
                <a:schemeClr val="tx1"/>
              </a:solidFill>
              <a:latin typeface="던파 비트비트체 v2" charset="0"/>
              <a:ea typeface="던파 비트비트체 v2" charset="0"/>
            </a:endParaRPr>
          </a:p>
          <a:p>
            <a: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ko-KR" altLang="en-US" sz="2400" dirty="0">
                <a:solidFill>
                  <a:schemeClr val="tx1"/>
                </a:solidFill>
                <a:latin typeface="던파 비트비트체 v2" charset="0"/>
                <a:ea typeface="던파 비트비트체 v2" charset="0"/>
              </a:rPr>
              <a:t>-카테고리 </a:t>
            </a:r>
            <a:r>
              <a:rPr lang="ko-KR" altLang="en-US" sz="2400" dirty="0" err="1">
                <a:solidFill>
                  <a:schemeClr val="tx1"/>
                </a:solidFill>
                <a:latin typeface="던파 비트비트체 v2" charset="0"/>
                <a:ea typeface="던파 비트비트체 v2" charset="0"/>
              </a:rPr>
              <a:t>재분류</a:t>
            </a:r>
            <a:endParaRPr lang="ko-KR" altLang="en-US" sz="2400" dirty="0">
              <a:solidFill>
                <a:schemeClr val="tx1"/>
              </a:solidFill>
              <a:latin typeface="던파 비트비트체 v2" charset="0"/>
              <a:ea typeface="던파 비트비트체 v2" charset="0"/>
            </a:endParaRPr>
          </a:p>
          <a:p>
            <a: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endParaRPr lang="ko-KR" altLang="en-US" sz="2400" dirty="0">
              <a:solidFill>
                <a:schemeClr val="tx1"/>
              </a:solidFill>
              <a:latin typeface="던파 비트비트체 v2" charset="0"/>
              <a:ea typeface="던파 비트비트체 v2" charset="0"/>
            </a:endParaRPr>
          </a:p>
        </p:txBody>
      </p:sp>
      <p:pic>
        <p:nvPicPr>
          <p:cNvPr id="4" name="그림 12" descr="C:/Users/nelig/AppData/Roaming/PolarisOffice/ETemp/35232_15798928/fImage1495362089961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5555" y="-635"/>
            <a:ext cx="8384540" cy="685355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158750" y="0"/>
            <a:ext cx="10516870" cy="132715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>
              <a:buFontTx/>
              <a:buNone/>
            </a:pPr>
            <a:r>
              <a:rPr lang="ko-KR" altLang="en-US" sz="3200" dirty="0">
                <a:latin typeface="던파 비트비트체 v2" charset="0"/>
                <a:ea typeface="던파 비트비트체 v2" charset="0"/>
              </a:rPr>
              <a:t>3-1 </a:t>
            </a:r>
            <a:r>
              <a:rPr lang="ko-KR" altLang="en-US" sz="3200" dirty="0" err="1">
                <a:latin typeface="던파 비트비트체 v2" charset="0"/>
                <a:ea typeface="던파 비트비트체 v2" charset="0"/>
              </a:rPr>
              <a:t>Image</a:t>
            </a:r>
            <a:r>
              <a:rPr lang="ko-KR" altLang="en-US" sz="3200" dirty="0">
                <a:latin typeface="던파 비트비트체 v2" charset="0"/>
                <a:ea typeface="던파 비트비트체 v2" charset="0"/>
              </a:rPr>
              <a:t> </a:t>
            </a:r>
            <a:r>
              <a:rPr lang="ko-KR" altLang="en-US" sz="3200" dirty="0" err="1">
                <a:latin typeface="던파 비트비트체 v2" charset="0"/>
                <a:ea typeface="던파 비트비트체 v2" charset="0"/>
              </a:rPr>
              <a:t>generator를</a:t>
            </a:r>
            <a:r>
              <a:rPr lang="ko-KR" altLang="en-US" sz="3200" dirty="0">
                <a:latin typeface="던파 비트비트체 v2" charset="0"/>
                <a:ea typeface="던파 비트비트체 v2" charset="0"/>
              </a:rPr>
              <a:t> 활용한 이미지 증강</a:t>
            </a:r>
          </a:p>
        </p:txBody>
      </p:sp>
      <p:sp>
        <p:nvSpPr>
          <p:cNvPr id="3" name="내용 개체 틀 2"/>
          <p:cNvSpPr txBox="1">
            <a:spLocks noGrp="1"/>
          </p:cNvSpPr>
          <p:nvPr>
            <p:ph idx="1"/>
          </p:nvPr>
        </p:nvSpPr>
        <p:spPr>
          <a:xfrm>
            <a:off x="219710" y="5966142"/>
            <a:ext cx="10892155" cy="56324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228600" indent="-228600" algn="ctr">
              <a:buFontTx/>
              <a:buNone/>
            </a:pPr>
            <a:r>
              <a:rPr lang="ko-KR" altLang="en-US" sz="2800" dirty="0">
                <a:latin typeface="배달의민족 주아" charset="0"/>
                <a:ea typeface="배달의민족 주아" charset="0"/>
              </a:rPr>
              <a:t>이미지를 변형한 복사본을 통해 자료를 늘렸다.</a:t>
            </a:r>
          </a:p>
        </p:txBody>
      </p:sp>
      <p:pic>
        <p:nvPicPr>
          <p:cNvPr id="4" name="그림 54" descr="C:/Users/nelig/AppData/Roaming/PolarisOffice/ETemp/35232_15798928/fImage49771239491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65" y="1416685"/>
            <a:ext cx="7280910" cy="4079875"/>
          </a:xfrm>
          <a:prstGeom prst="rect">
            <a:avLst/>
          </a:prstGeom>
          <a:noFill/>
        </p:spPr>
      </p:pic>
      <p:pic>
        <p:nvPicPr>
          <p:cNvPr id="5" name="그림 55" descr="C:/Users/nelig/AppData/Roaming/PolarisOffice/ETemp/35232_15798928/fImage2775942402995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9670" y="1146175"/>
            <a:ext cx="4500245" cy="461264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158750" y="0"/>
            <a:ext cx="10516870" cy="132715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>
              <a:buFontTx/>
              <a:buNone/>
            </a:pPr>
            <a:r>
              <a:rPr lang="ko-KR" altLang="en-US" sz="3200" dirty="0">
                <a:latin typeface="던파 비트비트체 v2" charset="0"/>
                <a:ea typeface="던파 비트비트체 v2" charset="0"/>
              </a:rPr>
              <a:t>3-2 카테고리 </a:t>
            </a:r>
            <a:r>
              <a:rPr lang="ko-KR" altLang="en-US" sz="3200" dirty="0" err="1">
                <a:latin typeface="던파 비트비트체 v2" charset="0"/>
                <a:ea typeface="던파 비트비트체 v2" charset="0"/>
              </a:rPr>
              <a:t>재분류</a:t>
            </a:r>
            <a:endParaRPr lang="ko-KR" altLang="en-US" sz="3200" dirty="0">
              <a:latin typeface="던파 비트비트체 v2" charset="0"/>
              <a:ea typeface="던파 비트비트체 v2" charset="0"/>
            </a:endParaRPr>
          </a:p>
        </p:txBody>
      </p:sp>
      <p:sp>
        <p:nvSpPr>
          <p:cNvPr id="3" name="내용 개체 틀 2"/>
          <p:cNvSpPr txBox="1">
            <a:spLocks noGrp="1"/>
          </p:cNvSpPr>
          <p:nvPr>
            <p:ph idx="1"/>
          </p:nvPr>
        </p:nvSpPr>
        <p:spPr>
          <a:xfrm>
            <a:off x="162560" y="5608320"/>
            <a:ext cx="11568430" cy="11118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228600" indent="-228600" algn="ctr">
              <a:buFontTx/>
              <a:buNone/>
            </a:pPr>
            <a:r>
              <a:rPr lang="ko-KR" altLang="en-US" sz="2800">
                <a:latin typeface="배달의민족 주아" charset="0"/>
                <a:ea typeface="배달의민족 주아" charset="0"/>
              </a:rPr>
              <a:t>한정된 데이터로 </a:t>
            </a:r>
            <a:r>
              <a:rPr lang="ko-KR" altLang="en-US" sz="2800">
                <a:solidFill>
                  <a:schemeClr val="accent5">
                    <a:lumMod val="75000"/>
                    <a:lumOff val="0"/>
                  </a:schemeClr>
                </a:solidFill>
                <a:latin typeface="배달의민족 주아" charset="0"/>
                <a:ea typeface="배달의민족 주아" charset="0"/>
              </a:rPr>
              <a:t>16개 카테고리</a:t>
            </a:r>
            <a:r>
              <a:rPr lang="ko-KR" altLang="en-US" sz="2800">
                <a:latin typeface="배달의민족 주아" charset="0"/>
                <a:ea typeface="배달의민족 주아" charset="0"/>
              </a:rPr>
              <a:t> 중 1개를 구별하는 것은 현실적으로 어렵다.</a:t>
            </a:r>
          </a:p>
          <a:p>
            <a:pPr marL="228600" indent="-228600" algn="ctr">
              <a:buFontTx/>
              <a:buNone/>
            </a:pPr>
            <a:r>
              <a:rPr lang="ko-KR" altLang="en-US" sz="2800">
                <a:latin typeface="배달의민족 주아" charset="0"/>
                <a:ea typeface="배달의민족 주아" charset="0"/>
              </a:rPr>
              <a:t>따라서 비슷한 카테고리끼리 묶어 클래스를 줄임.</a:t>
            </a:r>
          </a:p>
        </p:txBody>
      </p:sp>
      <p:sp>
        <p:nvSpPr>
          <p:cNvPr id="4" name="도형 74"/>
          <p:cNvSpPr>
            <a:spLocks/>
          </p:cNvSpPr>
          <p:nvPr/>
        </p:nvSpPr>
        <p:spPr>
          <a:xfrm>
            <a:off x="424180" y="1533525"/>
            <a:ext cx="4564380" cy="3804285"/>
          </a:xfrm>
          <a:prstGeom prst="roundRect">
            <a:avLst/>
          </a:prstGeom>
          <a:noFill/>
          <a:ln w="38100" cap="flat" cmpd="sng">
            <a:solidFill>
              <a:schemeClr val="tx1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2600" b="0" i="0" dirty="0">
              <a:solidFill>
                <a:schemeClr val="tx1"/>
              </a:solidFill>
              <a:latin typeface="배달의민족 주아" charset="0"/>
              <a:ea typeface="배달의민족 주아" charset="0"/>
            </a:endParaRPr>
          </a:p>
          <a:p>
            <a:pPr marL="0" indent="0" algn="ctr" hangingPunct="1"/>
            <a:endParaRPr lang="ko-KR" altLang="en-US" sz="2600" b="0" i="0" dirty="0">
              <a:solidFill>
                <a:schemeClr val="tx1"/>
              </a:solidFill>
              <a:latin typeface="배달의민족 주아" charset="0"/>
              <a:ea typeface="배달의민족 주아" charset="0"/>
            </a:endParaRPr>
          </a:p>
          <a:p>
            <a:pPr marL="0" indent="0" algn="ctr" hangingPunct="1"/>
            <a:endParaRPr lang="ko-KR" altLang="en-US" sz="2600" b="0" i="0" dirty="0">
              <a:solidFill>
                <a:schemeClr val="tx1"/>
              </a:solidFill>
              <a:latin typeface="배달의민족 주아" charset="0"/>
              <a:ea typeface="배달의민족 주아" charset="0"/>
            </a:endParaRPr>
          </a:p>
          <a:p>
            <a:pPr marL="0" indent="0" algn="ctr" hangingPunct="1"/>
            <a:r>
              <a:rPr sz="2600" b="0" i="0" dirty="0" err="1">
                <a:solidFill>
                  <a:schemeClr val="tx1"/>
                </a:solidFill>
                <a:latin typeface="배달의민족 주아" charset="0"/>
                <a:ea typeface="배달의민족 주아" charset="0"/>
              </a:rPr>
              <a:t>퍼즐</a:t>
            </a:r>
            <a:r>
              <a:rPr sz="2600" b="0" i="0" dirty="0">
                <a:solidFill>
                  <a:schemeClr val="tx1"/>
                </a:solidFill>
                <a:latin typeface="배달의민족 주아" charset="0"/>
                <a:ea typeface="배달의민족 주아" charset="0"/>
              </a:rPr>
              <a:t>, </a:t>
            </a:r>
            <a:r>
              <a:rPr sz="2600" b="0" i="0" dirty="0" err="1">
                <a:solidFill>
                  <a:schemeClr val="tx1"/>
                </a:solidFill>
                <a:latin typeface="배달의민족 주아" charset="0"/>
                <a:ea typeface="배달의민족 주아" charset="0"/>
              </a:rPr>
              <a:t>롤플레잉</a:t>
            </a:r>
            <a:r>
              <a:rPr sz="2600" b="0" i="0" dirty="0">
                <a:solidFill>
                  <a:schemeClr val="tx1"/>
                </a:solidFill>
                <a:latin typeface="배달의민족 주아" charset="0"/>
                <a:ea typeface="배달의민족 주아" charset="0"/>
              </a:rPr>
              <a:t>, </a:t>
            </a:r>
            <a:r>
              <a:rPr sz="2600" b="0" i="0" dirty="0" err="1">
                <a:solidFill>
                  <a:schemeClr val="tx1"/>
                </a:solidFill>
                <a:latin typeface="배달의민족 주아" charset="0"/>
                <a:ea typeface="배달의민족 주아" charset="0"/>
              </a:rPr>
              <a:t>액션</a:t>
            </a:r>
            <a:endParaRPr lang="ko-KR" altLang="en-US" sz="2600" b="0" i="0" dirty="0">
              <a:solidFill>
                <a:schemeClr val="tx1"/>
              </a:solidFill>
              <a:latin typeface="배달의민족 주아" charset="0"/>
              <a:ea typeface="배달의민족 주아" charset="0"/>
            </a:endParaRPr>
          </a:p>
          <a:p>
            <a:pPr marL="0" indent="0" algn="ctr" hangingPunct="1"/>
            <a:r>
              <a:rPr sz="2600" b="0" i="0" dirty="0" err="1">
                <a:solidFill>
                  <a:schemeClr val="tx1"/>
                </a:solidFill>
                <a:latin typeface="배달의민족 주아" charset="0"/>
                <a:ea typeface="배달의민족 주아" charset="0"/>
              </a:rPr>
              <a:t>아케이드</a:t>
            </a:r>
            <a:r>
              <a:rPr sz="2600" b="0" i="0" dirty="0">
                <a:solidFill>
                  <a:schemeClr val="tx1"/>
                </a:solidFill>
                <a:latin typeface="배달의민족 주아" charset="0"/>
                <a:ea typeface="배달의민족 주아" charset="0"/>
              </a:rPr>
              <a:t>, </a:t>
            </a:r>
            <a:r>
              <a:rPr sz="2600" b="0" i="0" dirty="0" err="1">
                <a:solidFill>
                  <a:schemeClr val="tx1"/>
                </a:solidFill>
                <a:latin typeface="배달의민족 주아" charset="0"/>
                <a:ea typeface="배달의민족 주아" charset="0"/>
              </a:rPr>
              <a:t>캐주얼</a:t>
            </a:r>
            <a:r>
              <a:rPr lang="ko-KR" sz="2600" b="0" i="0" dirty="0">
                <a:solidFill>
                  <a:schemeClr val="tx1"/>
                </a:solidFill>
                <a:latin typeface="배달의민족 주아" charset="0"/>
                <a:ea typeface="배달의민족 주아" charset="0"/>
              </a:rPr>
              <a:t> </a:t>
            </a:r>
            <a:r>
              <a:rPr sz="2600" b="0" i="0" dirty="0" err="1">
                <a:solidFill>
                  <a:schemeClr val="tx1"/>
                </a:solidFill>
                <a:latin typeface="배달의민족 주아" charset="0"/>
                <a:ea typeface="배달의민족 주아" charset="0"/>
              </a:rPr>
              <a:t>게임</a:t>
            </a:r>
            <a:endParaRPr lang="ko-KR" altLang="en-US" sz="2600" b="0" i="0" dirty="0">
              <a:solidFill>
                <a:schemeClr val="tx1"/>
              </a:solidFill>
              <a:latin typeface="배달의민족 주아" charset="0"/>
              <a:ea typeface="배달의민족 주아" charset="0"/>
            </a:endParaRPr>
          </a:p>
          <a:p>
            <a:pPr marL="0" indent="0" algn="ctr" hangingPunct="1"/>
            <a:r>
              <a:rPr sz="2600" b="0" i="0" dirty="0" err="1">
                <a:solidFill>
                  <a:schemeClr val="tx1"/>
                </a:solidFill>
                <a:latin typeface="배달의민족 주아" charset="0"/>
                <a:ea typeface="배달의민족 주아" charset="0"/>
              </a:rPr>
              <a:t>시뮬레이션</a:t>
            </a:r>
            <a:r>
              <a:rPr sz="2600" b="0" i="0" dirty="0">
                <a:solidFill>
                  <a:schemeClr val="tx1"/>
                </a:solidFill>
                <a:latin typeface="배달의민족 주아" charset="0"/>
                <a:ea typeface="배달의민족 주아" charset="0"/>
              </a:rPr>
              <a:t>, </a:t>
            </a:r>
            <a:r>
              <a:rPr sz="2600" b="0" i="0" dirty="0" err="1">
                <a:solidFill>
                  <a:schemeClr val="tx1"/>
                </a:solidFill>
                <a:latin typeface="배달의민족 주아" charset="0"/>
                <a:ea typeface="배달의민족 주아" charset="0"/>
              </a:rPr>
              <a:t>어드벤처</a:t>
            </a:r>
            <a:r>
              <a:rPr sz="2600" b="0" i="0" dirty="0">
                <a:solidFill>
                  <a:schemeClr val="tx1"/>
                </a:solidFill>
                <a:latin typeface="배달의민족 주아" charset="0"/>
                <a:ea typeface="배달의민족 주아" charset="0"/>
              </a:rPr>
              <a:t>, </a:t>
            </a:r>
            <a:r>
              <a:rPr sz="2600" b="0" i="0" dirty="0" err="1">
                <a:solidFill>
                  <a:schemeClr val="tx1"/>
                </a:solidFill>
                <a:latin typeface="배달의민족 주아" charset="0"/>
                <a:ea typeface="배달의민족 주아" charset="0"/>
              </a:rPr>
              <a:t>보드</a:t>
            </a:r>
            <a:r>
              <a:rPr sz="2600" b="0" i="0" dirty="0">
                <a:solidFill>
                  <a:schemeClr val="tx1"/>
                </a:solidFill>
                <a:latin typeface="배달의민족 주아" charset="0"/>
                <a:ea typeface="배달의민족 주아" charset="0"/>
              </a:rPr>
              <a:t>, </a:t>
            </a:r>
            <a:r>
              <a:rPr sz="2600" b="0" i="0" dirty="0" err="1">
                <a:solidFill>
                  <a:schemeClr val="tx1"/>
                </a:solidFill>
                <a:latin typeface="배달의민족 주아" charset="0"/>
                <a:ea typeface="배달의민족 주아" charset="0"/>
              </a:rPr>
              <a:t>전략</a:t>
            </a:r>
            <a:endParaRPr lang="ko-KR" altLang="en-US" sz="2600" b="0" i="0" dirty="0">
              <a:solidFill>
                <a:schemeClr val="tx1"/>
              </a:solidFill>
              <a:latin typeface="배달의민족 주아" charset="0"/>
              <a:ea typeface="배달의민족 주아" charset="0"/>
            </a:endParaRPr>
          </a:p>
          <a:p>
            <a:pPr marL="0" indent="0" algn="ctr" hangingPunct="1"/>
            <a:r>
              <a:rPr sz="2600" b="0" i="0" dirty="0" err="1">
                <a:solidFill>
                  <a:schemeClr val="tx1"/>
                </a:solidFill>
                <a:latin typeface="배달의민족 주아" charset="0"/>
                <a:ea typeface="배달의민족 주아" charset="0"/>
              </a:rPr>
              <a:t>자동차</a:t>
            </a:r>
            <a:r>
              <a:rPr sz="2600" b="0" i="0" dirty="0">
                <a:solidFill>
                  <a:schemeClr val="tx1"/>
                </a:solidFill>
                <a:latin typeface="배달의민족 주아" charset="0"/>
                <a:ea typeface="배달의민족 주아" charset="0"/>
              </a:rPr>
              <a:t> </a:t>
            </a:r>
            <a:r>
              <a:rPr sz="2600" b="0" i="0" dirty="0" err="1">
                <a:solidFill>
                  <a:schemeClr val="tx1"/>
                </a:solidFill>
                <a:latin typeface="배달의민족 주아" charset="0"/>
                <a:ea typeface="배달의민족 주아" charset="0"/>
              </a:rPr>
              <a:t>경주</a:t>
            </a:r>
            <a:r>
              <a:rPr sz="2600" b="0" i="0" dirty="0">
                <a:solidFill>
                  <a:schemeClr val="tx1"/>
                </a:solidFill>
                <a:latin typeface="배달의민족 주아" charset="0"/>
                <a:ea typeface="배달의민족 주아" charset="0"/>
              </a:rPr>
              <a:t>, </a:t>
            </a:r>
            <a:r>
              <a:rPr sz="2600" b="0" i="0" dirty="0" err="1">
                <a:solidFill>
                  <a:schemeClr val="tx1"/>
                </a:solidFill>
                <a:latin typeface="배달의민족 주아" charset="0"/>
                <a:ea typeface="배달의민족 주아" charset="0"/>
              </a:rPr>
              <a:t>음악</a:t>
            </a:r>
            <a:r>
              <a:rPr sz="2600" b="0" i="0" dirty="0">
                <a:solidFill>
                  <a:schemeClr val="tx1"/>
                </a:solidFill>
                <a:latin typeface="배달의민족 주아" charset="0"/>
                <a:ea typeface="배달의민족 주아" charset="0"/>
              </a:rPr>
              <a:t>, </a:t>
            </a:r>
            <a:r>
              <a:rPr sz="2600" b="0" i="0" dirty="0" err="1">
                <a:solidFill>
                  <a:schemeClr val="tx1"/>
                </a:solidFill>
                <a:latin typeface="배달의민족 주아" charset="0"/>
                <a:ea typeface="배달의민족 주아" charset="0"/>
              </a:rPr>
              <a:t>스포츠</a:t>
            </a:r>
            <a:endParaRPr lang="ko-KR" altLang="en-US" sz="2600" b="0" i="0" dirty="0">
              <a:solidFill>
                <a:schemeClr val="tx1"/>
              </a:solidFill>
              <a:latin typeface="배달의민족 주아" charset="0"/>
              <a:ea typeface="배달의민족 주아" charset="0"/>
            </a:endParaRPr>
          </a:p>
          <a:p>
            <a:pPr marL="0" indent="0" algn="ctr" hangingPunct="1"/>
            <a:r>
              <a:rPr sz="2600" b="0" i="0" dirty="0" err="1">
                <a:solidFill>
                  <a:schemeClr val="tx1"/>
                </a:solidFill>
                <a:latin typeface="배달의민족 주아" charset="0"/>
                <a:ea typeface="배달의민족 주아" charset="0"/>
              </a:rPr>
              <a:t>교육</a:t>
            </a:r>
            <a:r>
              <a:rPr sz="2600" b="0" i="0" dirty="0">
                <a:solidFill>
                  <a:schemeClr val="tx1"/>
                </a:solidFill>
                <a:latin typeface="배달의민족 주아" charset="0"/>
                <a:ea typeface="배달의민족 주아" charset="0"/>
              </a:rPr>
              <a:t>, </a:t>
            </a:r>
            <a:r>
              <a:rPr sz="2600" b="0" i="0" dirty="0" err="1">
                <a:solidFill>
                  <a:schemeClr val="tx1"/>
                </a:solidFill>
                <a:latin typeface="배달의민족 주아" charset="0"/>
                <a:ea typeface="배달의민족 주아" charset="0"/>
              </a:rPr>
              <a:t>퀴즈</a:t>
            </a:r>
            <a:r>
              <a:rPr sz="2600" b="0" i="0" dirty="0">
                <a:solidFill>
                  <a:schemeClr val="tx1"/>
                </a:solidFill>
                <a:latin typeface="배달의민족 주아" charset="0"/>
                <a:ea typeface="배달의민족 주아" charset="0"/>
              </a:rPr>
              <a:t>, </a:t>
            </a:r>
            <a:r>
              <a:rPr sz="2600" b="0" i="0" dirty="0" err="1">
                <a:solidFill>
                  <a:schemeClr val="tx1"/>
                </a:solidFill>
                <a:latin typeface="배달의민족 주아" charset="0"/>
                <a:ea typeface="배달의민족 주아" charset="0"/>
              </a:rPr>
              <a:t>카드</a:t>
            </a:r>
            <a:r>
              <a:rPr sz="2600" b="0" i="0" dirty="0">
                <a:solidFill>
                  <a:schemeClr val="tx1"/>
                </a:solidFill>
                <a:latin typeface="배달의민족 주아" charset="0"/>
                <a:ea typeface="배달의민족 주아" charset="0"/>
              </a:rPr>
              <a:t>, </a:t>
            </a:r>
            <a:r>
              <a:rPr sz="2600" b="0" i="0" dirty="0" err="1">
                <a:solidFill>
                  <a:schemeClr val="tx1"/>
                </a:solidFill>
                <a:latin typeface="배달의민족 주아" charset="0"/>
                <a:ea typeface="배달의민족 주아" charset="0"/>
              </a:rPr>
              <a:t>단어</a:t>
            </a:r>
            <a:endParaRPr lang="ko-KR" altLang="en-US" sz="2600" dirty="0">
              <a:solidFill>
                <a:schemeClr val="tx1"/>
              </a:solidFill>
              <a:latin typeface="배달의민족 주아" charset="0"/>
              <a:ea typeface="배달의민족 주아" charset="0"/>
            </a:endParaRPr>
          </a:p>
        </p:txBody>
      </p:sp>
      <p:sp>
        <p:nvSpPr>
          <p:cNvPr id="5" name="텍스트 상자 78"/>
          <p:cNvSpPr txBox="1">
            <a:spLocks/>
          </p:cNvSpPr>
          <p:nvPr/>
        </p:nvSpPr>
        <p:spPr>
          <a:xfrm>
            <a:off x="1742440" y="1696085"/>
            <a:ext cx="1927225" cy="708660"/>
          </a:xfrm>
          <a:prstGeom prst="rect">
            <a:avLst/>
          </a:prstGeom>
          <a:noFill/>
          <a:ln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sz="4000">
                <a:solidFill>
                  <a:schemeClr val="accent5">
                    <a:lumMod val="75000"/>
                    <a:lumOff val="0"/>
                  </a:schemeClr>
                </a:solidFill>
                <a:latin typeface="배달의민족 주아" charset="0"/>
                <a:ea typeface="배달의민족 주아" charset="0"/>
              </a:rPr>
              <a:t>BEFORE</a:t>
            </a:r>
            <a:endParaRPr lang="ko-KR" altLang="en-US" sz="4000">
              <a:solidFill>
                <a:schemeClr val="accent5">
                  <a:lumMod val="75000"/>
                  <a:lumOff val="0"/>
                </a:schemeClr>
              </a:solidFill>
              <a:latin typeface="배달의민족 주아" charset="0"/>
              <a:ea typeface="배달의민족 주아" charset="0"/>
            </a:endParaRPr>
          </a:p>
        </p:txBody>
      </p:sp>
      <p:sp>
        <p:nvSpPr>
          <p:cNvPr id="6" name="도형 79"/>
          <p:cNvSpPr>
            <a:spLocks/>
          </p:cNvSpPr>
          <p:nvPr/>
        </p:nvSpPr>
        <p:spPr>
          <a:xfrm>
            <a:off x="7203440" y="1533525"/>
            <a:ext cx="4564380" cy="3804285"/>
          </a:xfrm>
          <a:prstGeom prst="roundRect">
            <a:avLst/>
          </a:prstGeom>
          <a:noFill/>
          <a:ln w="38100" cap="flat" cmpd="sng">
            <a:solidFill>
              <a:schemeClr val="tx1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2600" b="0" i="0" dirty="0">
              <a:solidFill>
                <a:schemeClr val="tx1"/>
              </a:solidFill>
              <a:latin typeface="배달의민족 주아" charset="0"/>
              <a:ea typeface="배달의민족 주아" charset="0"/>
            </a:endParaRPr>
          </a:p>
          <a:p>
            <a:pPr marL="0" indent="0" algn="ctr" hangingPunct="1"/>
            <a:endParaRPr lang="ko-KR" altLang="en-US" sz="2600" b="0" i="0" dirty="0">
              <a:solidFill>
                <a:schemeClr val="tx1"/>
              </a:solidFill>
              <a:latin typeface="배달의민족 주아" charset="0"/>
              <a:ea typeface="배달의민족 주아" charset="0"/>
            </a:endParaRPr>
          </a:p>
          <a:p>
            <a:pPr marL="0" indent="0" algn="ctr" hangingPunct="1"/>
            <a:endParaRPr lang="ko-KR" altLang="en-US" sz="2600" b="0" i="0" dirty="0">
              <a:solidFill>
                <a:schemeClr val="tx1"/>
              </a:solidFill>
              <a:latin typeface="배달의민족 주아" charset="0"/>
              <a:ea typeface="배달의민족 주아" charset="0"/>
            </a:endParaRPr>
          </a:p>
          <a:p>
            <a:pPr marL="0" indent="0" algn="ctr" hangingPunct="1"/>
            <a:r>
              <a:rPr sz="2600" b="0" i="0" dirty="0" err="1">
                <a:solidFill>
                  <a:schemeClr val="tx1"/>
                </a:solidFill>
                <a:latin typeface="배달의민족 주아" charset="0"/>
                <a:ea typeface="배달의민족 주아" charset="0"/>
              </a:rPr>
              <a:t>퍼즐</a:t>
            </a:r>
            <a:r>
              <a:rPr sz="2600" b="0" i="0" dirty="0">
                <a:solidFill>
                  <a:schemeClr val="tx1"/>
                </a:solidFill>
                <a:latin typeface="배달의민족 주아" charset="0"/>
                <a:ea typeface="배달의민족 주아" charset="0"/>
              </a:rPr>
              <a:t>, </a:t>
            </a:r>
            <a:r>
              <a:rPr lang="ko-KR" sz="2600" b="0" i="0" dirty="0">
                <a:solidFill>
                  <a:schemeClr val="tx1"/>
                </a:solidFill>
                <a:latin typeface="배달의민족 주아" charset="0"/>
                <a:ea typeface="배달의민족 주아" charset="0"/>
              </a:rPr>
              <a:t>RPG(롤플레잉 등)</a:t>
            </a:r>
            <a:r>
              <a:rPr sz="2600" b="0" i="0" dirty="0">
                <a:solidFill>
                  <a:schemeClr val="tx1"/>
                </a:solidFill>
                <a:latin typeface="배달의민족 주아" charset="0"/>
                <a:ea typeface="배달의민족 주아" charset="0"/>
              </a:rPr>
              <a:t>, </a:t>
            </a:r>
            <a:r>
              <a:rPr lang="ko-KR" sz="2600" b="0" i="0" dirty="0">
                <a:solidFill>
                  <a:schemeClr val="tx1"/>
                </a:solidFill>
                <a:latin typeface="배달의민족 주아" charset="0"/>
                <a:ea typeface="배달의민족 주아" charset="0"/>
              </a:rPr>
              <a:t>전략</a:t>
            </a:r>
            <a:endParaRPr lang="ko-KR" altLang="en-US" sz="2600" b="0" i="0" dirty="0">
              <a:solidFill>
                <a:schemeClr val="tx1"/>
              </a:solidFill>
              <a:latin typeface="배달의민족 주아" charset="0"/>
              <a:ea typeface="배달의민족 주아" charset="0"/>
            </a:endParaRPr>
          </a:p>
          <a:p>
            <a:pPr marL="0" indent="0" algn="ctr" hangingPunct="1"/>
            <a:r>
              <a:rPr sz="2600" b="0" i="0" dirty="0">
                <a:solidFill>
                  <a:schemeClr val="tx1"/>
                </a:solidFill>
                <a:latin typeface="배달의민족 주아" charset="0"/>
                <a:ea typeface="배달의민족 주아" charset="0"/>
              </a:rPr>
              <a:t>러</a:t>
            </a:r>
            <a:r>
              <a:rPr lang="ko-KR" sz="2600" b="0" i="0" dirty="0" err="1">
                <a:solidFill>
                  <a:schemeClr val="tx1"/>
                </a:solidFill>
                <a:latin typeface="배달의민족 주아" charset="0"/>
                <a:ea typeface="배달의민족 주아" charset="0"/>
              </a:rPr>
              <a:t>닝</a:t>
            </a:r>
            <a:r>
              <a:rPr lang="ko-KR" sz="2600" b="0" i="0" dirty="0">
                <a:solidFill>
                  <a:schemeClr val="tx1"/>
                </a:solidFill>
                <a:latin typeface="배달의민족 주아" charset="0"/>
                <a:ea typeface="배달의민족 주아" charset="0"/>
              </a:rPr>
              <a:t>(자동차 경주 등)</a:t>
            </a:r>
            <a:endParaRPr lang="ko-KR" altLang="en-US" sz="2600" b="0" i="0" dirty="0">
              <a:solidFill>
                <a:schemeClr val="tx1"/>
              </a:solidFill>
              <a:latin typeface="배달의민족 주아" charset="0"/>
              <a:ea typeface="배달의민족 주아" charset="0"/>
            </a:endParaRPr>
          </a:p>
          <a:p>
            <a:pPr marL="0" indent="0" algn="ctr" hangingPunct="1"/>
            <a:r>
              <a:rPr sz="2600" b="0" i="0" dirty="0" err="1">
                <a:solidFill>
                  <a:schemeClr val="tx1"/>
                </a:solidFill>
                <a:latin typeface="배달의민족 주아" charset="0"/>
                <a:ea typeface="배달의민족 주아" charset="0"/>
              </a:rPr>
              <a:t>시뮬레이션</a:t>
            </a:r>
            <a:r>
              <a:rPr sz="2600" b="0" i="0" dirty="0">
                <a:solidFill>
                  <a:schemeClr val="tx1"/>
                </a:solidFill>
                <a:latin typeface="배달의민족 주아" charset="0"/>
                <a:ea typeface="배달의민족 주아" charset="0"/>
              </a:rPr>
              <a:t>, </a:t>
            </a:r>
            <a:r>
              <a:rPr sz="2600" b="0" i="0" dirty="0" err="1">
                <a:solidFill>
                  <a:schemeClr val="tx1"/>
                </a:solidFill>
                <a:latin typeface="배달의민족 주아" charset="0"/>
                <a:ea typeface="배달의민족 주아" charset="0"/>
              </a:rPr>
              <a:t>퀴즈</a:t>
            </a:r>
            <a:endParaRPr lang="ko-KR" altLang="en-US" sz="2600" dirty="0">
              <a:solidFill>
                <a:schemeClr val="tx1"/>
              </a:solidFill>
              <a:latin typeface="배달의민족 주아" charset="0"/>
              <a:ea typeface="배달의민족 주아" charset="0"/>
            </a:endParaRPr>
          </a:p>
        </p:txBody>
      </p:sp>
      <p:sp>
        <p:nvSpPr>
          <p:cNvPr id="7" name="텍스트 상자 80"/>
          <p:cNvSpPr txBox="1">
            <a:spLocks/>
          </p:cNvSpPr>
          <p:nvPr/>
        </p:nvSpPr>
        <p:spPr>
          <a:xfrm>
            <a:off x="8521700" y="1696085"/>
            <a:ext cx="1927225" cy="708660"/>
          </a:xfrm>
          <a:prstGeom prst="rect">
            <a:avLst/>
          </a:prstGeom>
          <a:noFill/>
          <a:ln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ctr" hangingPunct="1"/>
            <a:r>
              <a:rPr sz="4000">
                <a:solidFill>
                  <a:schemeClr val="accent5">
                    <a:lumMod val="75000"/>
                    <a:lumOff val="0"/>
                  </a:schemeClr>
                </a:solidFill>
                <a:latin typeface="배달의민족 주아" charset="0"/>
                <a:ea typeface="배달의민족 주아" charset="0"/>
              </a:rPr>
              <a:t>AFTER</a:t>
            </a:r>
            <a:endParaRPr lang="ko-KR" altLang="en-US" sz="4000">
              <a:solidFill>
                <a:schemeClr val="accent5">
                  <a:lumMod val="75000"/>
                  <a:lumOff val="0"/>
                </a:schemeClr>
              </a:solidFill>
              <a:latin typeface="배달의민족 주아" charset="0"/>
              <a:ea typeface="배달의민족 주아" charset="0"/>
            </a:endParaRPr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7FD9A931-F423-4950-A83E-4F5EBFB7B114}"/>
              </a:ext>
            </a:extLst>
          </p:cNvPr>
          <p:cNvSpPr/>
          <p:nvPr/>
        </p:nvSpPr>
        <p:spPr>
          <a:xfrm>
            <a:off x="5638800" y="3141980"/>
            <a:ext cx="1075055" cy="652145"/>
          </a:xfrm>
          <a:prstGeom prst="right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121920" y="123825"/>
            <a:ext cx="3479800" cy="132778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ctr" rtl="0">
              <a:buFontTx/>
              <a:buNone/>
            </a:pPr>
            <a:r>
              <a:rPr lang="ko-KR" altLang="en-US" sz="2800">
                <a:latin typeface="던파 비트비트체 v2" charset="0"/>
                <a:ea typeface="던파 비트비트체 v2" charset="0"/>
              </a:rPr>
              <a:t>4: 모델 제작 및 검증</a:t>
            </a:r>
            <a:endParaRPr lang="ko-KR" altLang="en-US" sz="2800">
              <a:solidFill>
                <a:schemeClr val="tx1"/>
              </a:solidFill>
              <a:latin typeface="던파 비트비트체 v2" charset="0"/>
              <a:ea typeface="던파 비트비트체 v2" charset="0"/>
            </a:endParaRPr>
          </a:p>
        </p:txBody>
      </p:sp>
      <p:sp>
        <p:nvSpPr>
          <p:cNvPr id="3" name="내용 개체 틀 1"/>
          <p:cNvSpPr txBox="1">
            <a:spLocks noGrp="1"/>
          </p:cNvSpPr>
          <p:nvPr>
            <p:ph idx="2"/>
          </p:nvPr>
        </p:nvSpPr>
        <p:spPr>
          <a:xfrm>
            <a:off x="175260" y="1757680"/>
            <a:ext cx="3571875" cy="499237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ko-KR" altLang="en-US" sz="2300">
                <a:solidFill>
                  <a:schemeClr val="tx1"/>
                </a:solidFill>
                <a:latin typeface="던파 비트비트체 v2" charset="0"/>
                <a:ea typeface="던파 비트비트체 v2" charset="0"/>
              </a:rPr>
              <a:t>-CNN</a:t>
            </a:r>
          </a:p>
          <a:p>
            <a: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endParaRPr lang="ko-KR" altLang="en-US" sz="2400">
              <a:solidFill>
                <a:schemeClr val="tx1"/>
              </a:solidFill>
              <a:latin typeface="던파 비트비트체 v2" charset="0"/>
              <a:ea typeface="던파 비트비트체 v2" charset="0"/>
            </a:endParaRPr>
          </a:p>
          <a:p>
            <a: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ko-KR" altLang="en-US" sz="2400">
                <a:solidFill>
                  <a:schemeClr val="tx1"/>
                </a:solidFill>
                <a:latin typeface="던파 비트비트체 v2" charset="0"/>
                <a:ea typeface="던파 비트비트체 v2" charset="0"/>
              </a:rPr>
              <a:t>-Resnet</a:t>
            </a:r>
          </a:p>
          <a:p>
            <a: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endParaRPr lang="ko-KR" altLang="en-US" sz="2400">
              <a:solidFill>
                <a:schemeClr val="tx1"/>
              </a:solidFill>
              <a:latin typeface="던파 비트비트체 v2" charset="0"/>
              <a:ea typeface="던파 비트비트체 v2" charset="0"/>
            </a:endParaRPr>
          </a:p>
          <a:p>
            <a: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ko-KR" altLang="en-US" sz="2400">
                <a:solidFill>
                  <a:schemeClr val="tx1"/>
                </a:solidFill>
                <a:latin typeface="던파 비트비트체 v2" charset="0"/>
                <a:ea typeface="던파 비트비트체 v2" charset="0"/>
              </a:rPr>
              <a:t>-VGG16</a:t>
            </a:r>
          </a:p>
        </p:txBody>
      </p:sp>
      <p:pic>
        <p:nvPicPr>
          <p:cNvPr id="4" name="그림 11" descr="C:/Users/nelig/AppData/Roaming/PolarisOffice/ETemp/35232_15798928/fImage2509572074827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7135" y="1270"/>
            <a:ext cx="8435975" cy="687451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199390" y="0"/>
            <a:ext cx="10516870" cy="132715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>
              <a:buFontTx/>
              <a:buNone/>
            </a:pPr>
            <a:r>
              <a:rPr lang="ko-KR" altLang="en-US" dirty="0">
                <a:latin typeface="던파 비트비트체 v2" charset="0"/>
                <a:ea typeface="던파 비트비트체 v2" charset="0"/>
              </a:rPr>
              <a:t>4-1. CNN </a:t>
            </a:r>
          </a:p>
        </p:txBody>
      </p:sp>
      <p:sp>
        <p:nvSpPr>
          <p:cNvPr id="3" name="도형 13"/>
          <p:cNvSpPr>
            <a:spLocks/>
          </p:cNvSpPr>
          <p:nvPr/>
        </p:nvSpPr>
        <p:spPr>
          <a:xfrm>
            <a:off x="200660" y="5482590"/>
            <a:ext cx="11842750" cy="1278255"/>
          </a:xfrm>
          <a:prstGeom prst="rect">
            <a:avLst/>
          </a:prstGeom>
          <a:noFill/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hangingPunct="1">
              <a:buFontTx/>
              <a:buNone/>
            </a:pPr>
            <a:r>
              <a:rPr lang="ko-KR" sz="2600">
                <a:solidFill>
                  <a:schemeClr val="tx1"/>
                </a:solidFill>
                <a:latin typeface="배달의민족 주아" charset="0"/>
                <a:ea typeface="배달의민족 주아" charset="0"/>
              </a:rPr>
              <a:t>퍼셉트론 값을 2배 높이고 반으로 나누는 식으로 조정하여 비교분석</a:t>
            </a:r>
            <a:endParaRPr lang="ko-KR" altLang="en-US" sz="2600">
              <a:solidFill>
                <a:schemeClr val="tx1"/>
              </a:solidFill>
              <a:latin typeface="배달의민족 주아" charset="0"/>
              <a:ea typeface="배달의민족 주아" charset="0"/>
            </a:endParaRPr>
          </a:p>
          <a:p>
            <a:pPr marL="0" indent="0" algn="ctr" hangingPunct="1">
              <a:buFontTx/>
              <a:buNone/>
            </a:pPr>
            <a:r>
              <a:rPr lang="en-US" altLang="ko-KR" sz="2600">
                <a:solidFill>
                  <a:schemeClr val="tx1"/>
                </a:solidFill>
                <a:latin typeface="배달의민족 주아" charset="0"/>
                <a:ea typeface="배달의민족 주아" charset="0"/>
              </a:rPr>
              <a:t>RELU</a:t>
            </a:r>
            <a:r>
              <a:rPr lang="ko-KR" sz="2600">
                <a:solidFill>
                  <a:schemeClr val="tx1"/>
                </a:solidFill>
                <a:latin typeface="배달의민족 주아" charset="0"/>
                <a:ea typeface="배달의민족 주아" charset="0"/>
              </a:rPr>
              <a:t>를 활용했으며 드롭아웃을 통해 과적합을 방</a:t>
            </a:r>
            <a:r>
              <a:rPr lang="ko-KR" altLang="en-US" sz="2600">
                <a:solidFill>
                  <a:schemeClr val="tx1"/>
                </a:solidFill>
                <a:latin typeface="배달의민족 주아" charset="0"/>
                <a:ea typeface="배달의민족 주아" charset="0"/>
              </a:rPr>
              <a:t>지</a:t>
            </a:r>
          </a:p>
        </p:txBody>
      </p:sp>
      <p:pic>
        <p:nvPicPr>
          <p:cNvPr id="4" name="그림 1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25" y="1439545"/>
            <a:ext cx="6180455" cy="3808730"/>
          </a:xfrm>
          <a:prstGeom prst="rect">
            <a:avLst/>
          </a:prstGeom>
          <a:noFill/>
        </p:spPr>
      </p:pic>
      <p:pic>
        <p:nvPicPr>
          <p:cNvPr id="5" name="그림 1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" r="618" b="12656"/>
          <a:stretch>
            <a:fillRect/>
          </a:stretch>
        </p:blipFill>
        <p:spPr>
          <a:xfrm>
            <a:off x="6609080" y="4087495"/>
            <a:ext cx="3777615" cy="1004570"/>
          </a:xfrm>
          <a:prstGeom prst="rect">
            <a:avLst/>
          </a:prstGeom>
          <a:noFill/>
        </p:spPr>
      </p:pic>
      <p:pic>
        <p:nvPicPr>
          <p:cNvPr id="6" name="그림 1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949" b="8388"/>
          <a:stretch>
            <a:fillRect/>
          </a:stretch>
        </p:blipFill>
        <p:spPr>
          <a:xfrm>
            <a:off x="6614795" y="2816860"/>
            <a:ext cx="3771900" cy="1047750"/>
          </a:xfrm>
          <a:prstGeom prst="rect">
            <a:avLst/>
          </a:prstGeom>
          <a:noFill/>
        </p:spPr>
      </p:pic>
      <p:pic>
        <p:nvPicPr>
          <p:cNvPr id="7" name="그림 1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985" y="1628140"/>
            <a:ext cx="3677285" cy="924560"/>
          </a:xfrm>
          <a:prstGeom prst="rect">
            <a:avLst/>
          </a:prstGeom>
          <a:noFill/>
        </p:spPr>
      </p:pic>
      <p:sp>
        <p:nvSpPr>
          <p:cNvPr id="8" name="도형 20"/>
          <p:cNvSpPr>
            <a:spLocks/>
          </p:cNvSpPr>
          <p:nvPr/>
        </p:nvSpPr>
        <p:spPr>
          <a:xfrm>
            <a:off x="10396220" y="1673225"/>
            <a:ext cx="1623060" cy="944245"/>
          </a:xfrm>
          <a:prstGeom prst="rect">
            <a:avLst/>
          </a:prstGeom>
          <a:noFill/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ko-KR" sz="2200">
                <a:solidFill>
                  <a:srgbClr val="000000"/>
                </a:solidFill>
                <a:latin typeface="배달의민족 주아" charset="0"/>
                <a:ea typeface="배달의민족 주아" charset="0"/>
              </a:rPr>
              <a:t>퍼셉트론 / 2</a:t>
            </a:r>
            <a:endParaRPr lang="ko-KR" altLang="en-US" sz="2200">
              <a:latin typeface="배달의민족 주아" charset="0"/>
              <a:ea typeface="배달의민족 주아" charset="0"/>
            </a:endParaRPr>
          </a:p>
        </p:txBody>
      </p:sp>
      <p:sp>
        <p:nvSpPr>
          <p:cNvPr id="9" name="도형 22"/>
          <p:cNvSpPr>
            <a:spLocks/>
          </p:cNvSpPr>
          <p:nvPr/>
        </p:nvSpPr>
        <p:spPr>
          <a:xfrm>
            <a:off x="10417175" y="2860675"/>
            <a:ext cx="1623060" cy="944245"/>
          </a:xfrm>
          <a:prstGeom prst="rect">
            <a:avLst/>
          </a:prstGeom>
          <a:noFill/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ko-KR" sz="2200">
                <a:solidFill>
                  <a:srgbClr val="000000"/>
                </a:solidFill>
                <a:latin typeface="배달의민족 주아" charset="0"/>
                <a:ea typeface="배달의민족 주아" charset="0"/>
              </a:rPr>
              <a:t>기본 퍼셉트론 </a:t>
            </a:r>
            <a:endParaRPr lang="ko-KR" altLang="en-US" sz="2200">
              <a:latin typeface="배달의민족 주아" charset="0"/>
              <a:ea typeface="배달의민족 주아" charset="0"/>
            </a:endParaRPr>
          </a:p>
        </p:txBody>
      </p:sp>
      <p:sp>
        <p:nvSpPr>
          <p:cNvPr id="10" name="도형 23"/>
          <p:cNvSpPr>
            <a:spLocks/>
          </p:cNvSpPr>
          <p:nvPr/>
        </p:nvSpPr>
        <p:spPr>
          <a:xfrm>
            <a:off x="10417175" y="4138295"/>
            <a:ext cx="1623060" cy="944245"/>
          </a:xfrm>
          <a:prstGeom prst="rect">
            <a:avLst/>
          </a:prstGeom>
          <a:noFill/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ko-KR" sz="2200">
                <a:solidFill>
                  <a:srgbClr val="000000"/>
                </a:solidFill>
                <a:latin typeface="배달의민족 주아" charset="0"/>
                <a:ea typeface="배달의민족 주아" charset="0"/>
              </a:rPr>
              <a:t>퍼셉트론 * 2</a:t>
            </a:r>
            <a:endParaRPr lang="ko-KR" altLang="en-US" sz="2200">
              <a:latin typeface="배달의민족 주아" charset="0"/>
              <a:ea typeface="배달의민족 주아" charset="0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1715728"/>
              </p:ext>
            </p:extLst>
          </p:nvPr>
        </p:nvGraphicFramePr>
        <p:xfrm>
          <a:off x="192405" y="1471930"/>
          <a:ext cx="11846560" cy="392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616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616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616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616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76910">
                <a:tc>
                  <a:txBody>
                    <a:bodyPr/>
                    <a:lstStyle/>
                    <a:p>
                      <a:pPr marL="0" lvl="1" indent="0" algn="ctr" hangingPunct="1">
                        <a:buFontTx/>
                        <a:buNone/>
                      </a:pPr>
                      <a:endParaRPr lang="ko-KR" altLang="en-US" sz="1800" b="1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381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hangingPunct="1">
                        <a:buFontTx/>
                        <a:buNone/>
                      </a:pPr>
                      <a:r>
                        <a:rPr sz="2400" b="0" i="0" kern="1200" dirty="0" err="1">
                          <a:solidFill>
                            <a:schemeClr val="tx1"/>
                          </a:solidFill>
                          <a:latin typeface="배달의민족 주아" charset="0"/>
                          <a:ea typeface="배달의민족 주아" charset="0"/>
                        </a:rPr>
                        <a:t>퍼셉</a:t>
                      </a:r>
                      <a:r>
                        <a:rPr lang="ko-KR" sz="2400" b="0" i="0" kern="1200" dirty="0" err="1">
                          <a:solidFill>
                            <a:schemeClr val="tx1"/>
                          </a:solidFill>
                          <a:latin typeface="배달의민족 주아" charset="0"/>
                          <a:ea typeface="배달의민족 주아" charset="0"/>
                        </a:rPr>
                        <a:t>트론</a:t>
                      </a:r>
                      <a:r>
                        <a:rPr lang="ko-KR" sz="2400" b="0" i="0" kern="1200" dirty="0">
                          <a:solidFill>
                            <a:schemeClr val="tx1"/>
                          </a:solidFill>
                          <a:latin typeface="배달의민족 주아" charset="0"/>
                          <a:ea typeface="배달의민족 주아" charset="0"/>
                        </a:rPr>
                        <a:t> / 2</a:t>
                      </a:r>
                      <a:endParaRPr lang="ko-KR" altLang="en-US" sz="2400" b="0" i="0" kern="1200" dirty="0">
                        <a:solidFill>
                          <a:schemeClr val="tx1"/>
                        </a:solidFill>
                        <a:latin typeface="배달의민족 주아" charset="0"/>
                        <a:ea typeface="배달의민족 주아" charset="0"/>
                      </a:endParaRPr>
                    </a:p>
                  </a:txBody>
                  <a:tcPr marL="90170" marR="90170" marT="46990" marB="46990" anchor="ctr">
                    <a:lnL w="381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hangingPunct="1">
                        <a:buFontTx/>
                        <a:buNone/>
                      </a:pPr>
                      <a:r>
                        <a:rPr lang="ko-KR" sz="2400" b="0" i="0" kern="1200" dirty="0" err="1">
                          <a:solidFill>
                            <a:schemeClr val="tx1"/>
                          </a:solidFill>
                          <a:latin typeface="배달의민족 주아" charset="0"/>
                          <a:ea typeface="배달의민족 주아" charset="0"/>
                        </a:rPr>
                        <a:t>퍼셉트론</a:t>
                      </a:r>
                      <a:r>
                        <a:rPr lang="ko-KR" sz="2400" b="0" i="0" kern="1200" dirty="0">
                          <a:solidFill>
                            <a:schemeClr val="tx1"/>
                          </a:solidFill>
                          <a:latin typeface="배달의민족 주아" charset="0"/>
                          <a:ea typeface="배달의민족 주아" charset="0"/>
                        </a:rPr>
                        <a:t>(</a:t>
                      </a:r>
                      <a:r>
                        <a:rPr sz="2400" b="0" i="0" kern="1200" dirty="0" err="1">
                          <a:solidFill>
                            <a:schemeClr val="tx1"/>
                          </a:solidFill>
                          <a:latin typeface="배달의민족 주아" charset="0"/>
                          <a:ea typeface="배달의민족 주아" charset="0"/>
                        </a:rPr>
                        <a:t>디폴</a:t>
                      </a:r>
                      <a:r>
                        <a:rPr lang="ko-KR" sz="2400" b="0" i="0" kern="1200" dirty="0" err="1">
                          <a:solidFill>
                            <a:schemeClr val="tx1"/>
                          </a:solidFill>
                          <a:latin typeface="배달의민족 주아" charset="0"/>
                          <a:ea typeface="배달의민족 주아" charset="0"/>
                        </a:rPr>
                        <a:t>트</a:t>
                      </a:r>
                      <a:r>
                        <a:rPr lang="ko-KR" sz="2400" b="0" i="0" kern="1200" dirty="0">
                          <a:solidFill>
                            <a:schemeClr val="tx1"/>
                          </a:solidFill>
                          <a:latin typeface="배달의민족 주아" charset="0"/>
                          <a:ea typeface="배달의민족 주아" charset="0"/>
                        </a:rPr>
                        <a:t>)</a:t>
                      </a:r>
                      <a:endParaRPr lang="ko-KR" altLang="en-US" sz="2400" b="0" i="0" kern="1200" dirty="0">
                        <a:solidFill>
                          <a:schemeClr val="tx1"/>
                        </a:solidFill>
                        <a:latin typeface="배달의민족 주아" charset="0"/>
                        <a:ea typeface="배달의민족 주아" charset="0"/>
                      </a:endParaRPr>
                    </a:p>
                  </a:txBody>
                  <a:tcPr marL="90170" marR="90170" marT="46990" marB="46990" anchor="ctr">
                    <a:lnL w="381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hangingPunct="1">
                        <a:buFontTx/>
                        <a:buNone/>
                      </a:pPr>
                      <a:r>
                        <a:rPr sz="2400" b="0" i="0" kern="1200" dirty="0" err="1">
                          <a:solidFill>
                            <a:schemeClr val="tx1"/>
                          </a:solidFill>
                          <a:latin typeface="배달의민족 주아" charset="0"/>
                          <a:ea typeface="배달의민족 주아" charset="0"/>
                        </a:rPr>
                        <a:t>퍼셉트론</a:t>
                      </a:r>
                      <a:r>
                        <a:rPr sz="2400" b="0" i="0" kern="1200" dirty="0">
                          <a:solidFill>
                            <a:schemeClr val="tx1"/>
                          </a:solidFill>
                          <a:latin typeface="배달의민족 주아" charset="0"/>
                          <a:ea typeface="배달의민족 주아" charset="0"/>
                        </a:rPr>
                        <a:t> * 2</a:t>
                      </a:r>
                      <a:endParaRPr lang="ko-KR" altLang="en-US" sz="2400" b="0" i="0" kern="1200" dirty="0">
                        <a:solidFill>
                          <a:schemeClr val="tx1"/>
                        </a:solidFill>
                        <a:latin typeface="배달의민족 주아" charset="0"/>
                        <a:ea typeface="배달의민족 주아" charset="0"/>
                      </a:endParaRPr>
                    </a:p>
                  </a:txBody>
                  <a:tcPr marL="90170" marR="90170" marT="46990" marB="46990" anchor="ctr">
                    <a:lnL w="381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22425">
                <a:tc>
                  <a:txBody>
                    <a:bodyPr/>
                    <a:lstStyle/>
                    <a:p>
                      <a:pPr marL="0" lvl="1" indent="0" algn="ctr" hangingPunct="1">
                        <a:buFontTx/>
                        <a:buNone/>
                      </a:pPr>
                      <a:r>
                        <a:rPr lang="ko-KR" sz="2400" b="0" i="0" kern="1200" dirty="0" err="1">
                          <a:solidFill>
                            <a:schemeClr val="tx1"/>
                          </a:solidFill>
                          <a:latin typeface="배달의민족 주아" charset="0"/>
                          <a:ea typeface="배달의민족 주아" charset="0"/>
                        </a:rPr>
                        <a:t>Image</a:t>
                      </a:r>
                      <a:r>
                        <a:rPr lang="ko-KR" sz="2400" b="0" i="0" kern="1200" dirty="0">
                          <a:solidFill>
                            <a:schemeClr val="tx1"/>
                          </a:solidFill>
                          <a:latin typeface="배달의민족 주아" charset="0"/>
                          <a:ea typeface="배달의민족 주아" charset="0"/>
                        </a:rPr>
                        <a:t> </a:t>
                      </a:r>
                      <a:r>
                        <a:rPr lang="ko-KR" sz="2400" b="0" i="0" kern="1200" dirty="0" err="1">
                          <a:solidFill>
                            <a:schemeClr val="tx1"/>
                          </a:solidFill>
                          <a:latin typeface="배달의민족 주아" charset="0"/>
                          <a:ea typeface="배달의민족 주아" charset="0"/>
                        </a:rPr>
                        <a:t>enerator</a:t>
                      </a:r>
                      <a:endParaRPr lang="ko-KR" altLang="en-US" sz="2400" b="0" i="0" kern="1200" dirty="0">
                        <a:solidFill>
                          <a:schemeClr val="tx1"/>
                        </a:solidFill>
                        <a:latin typeface="배달의민족 주아" charset="0"/>
                        <a:ea typeface="배달의민족 주아" charset="0"/>
                      </a:endParaRPr>
                    </a:p>
                    <a:p>
                      <a:pPr marL="0" lvl="1" indent="0" algn="ctr" hangingPunct="1">
                        <a:buFontTx/>
                        <a:buNone/>
                      </a:pPr>
                      <a:r>
                        <a:rPr lang="ko-KR" sz="2400" b="0" i="0" kern="1200" dirty="0">
                          <a:solidFill>
                            <a:schemeClr val="tx1"/>
                          </a:solidFill>
                          <a:latin typeface="배달의민족 주아" charset="0"/>
                          <a:ea typeface="배달의민족 주아" charset="0"/>
                        </a:rPr>
                        <a:t>미사용</a:t>
                      </a:r>
                      <a:endParaRPr lang="ko-KR" altLang="en-US" sz="2400" b="0" i="0" kern="1200" dirty="0">
                        <a:solidFill>
                          <a:schemeClr val="tx1"/>
                        </a:solidFill>
                        <a:latin typeface="배달의민족 주아" charset="0"/>
                        <a:ea typeface="배달의민족 주아" charset="0"/>
                      </a:endParaRPr>
                    </a:p>
                  </a:txBody>
                  <a:tcPr marL="90170" marR="90170" marT="46990" marB="46990" anchor="ctr">
                    <a:lnL w="381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hangingPunct="1">
                        <a:buFontTx/>
                        <a:buNone/>
                      </a:pPr>
                      <a:endParaRPr lang="ko-KR" altLang="en-US" sz="1800" b="0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381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hangingPunct="1">
                        <a:buFontTx/>
                        <a:buNone/>
                      </a:pPr>
                      <a:endParaRPr lang="ko-KR" altLang="en-US" sz="18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381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hangingPunct="1">
                        <a:buFontTx/>
                        <a:buNone/>
                      </a:pPr>
                      <a:endParaRPr lang="ko-KR" altLang="en-US" sz="1800" b="0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381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22425">
                <a:tc>
                  <a:txBody>
                    <a:bodyPr/>
                    <a:lstStyle/>
                    <a:p>
                      <a:pPr marL="0" lvl="1" indent="0" algn="ctr" hangingPunct="1">
                        <a:buFontTx/>
                        <a:buNone/>
                      </a:pPr>
                      <a:r>
                        <a:rPr lang="ko-KR" sz="2400" b="0" i="0" kern="1200" dirty="0" err="1">
                          <a:solidFill>
                            <a:schemeClr val="tx1"/>
                          </a:solidFill>
                          <a:latin typeface="배달의민족 주아" charset="0"/>
                          <a:ea typeface="배달의민족 주아" charset="0"/>
                        </a:rPr>
                        <a:t>Image</a:t>
                      </a:r>
                      <a:r>
                        <a:rPr lang="ko-KR" sz="2400" b="0" i="0" kern="1200" dirty="0">
                          <a:solidFill>
                            <a:schemeClr val="tx1"/>
                          </a:solidFill>
                          <a:latin typeface="배달의민족 주아" charset="0"/>
                          <a:ea typeface="배달의민족 주아" charset="0"/>
                        </a:rPr>
                        <a:t> </a:t>
                      </a:r>
                      <a:r>
                        <a:rPr lang="ko-KR" sz="2400" b="0" i="0" kern="1200" dirty="0" err="1">
                          <a:solidFill>
                            <a:schemeClr val="tx1"/>
                          </a:solidFill>
                          <a:latin typeface="배달의민족 주아" charset="0"/>
                          <a:ea typeface="배달의민족 주아" charset="0"/>
                        </a:rPr>
                        <a:t>generator</a:t>
                      </a:r>
                      <a:endParaRPr lang="en-US" altLang="ko-KR" sz="2400" b="0" i="0" kern="1200" dirty="0">
                        <a:solidFill>
                          <a:schemeClr val="tx1"/>
                        </a:solidFill>
                        <a:latin typeface="배달의민족 주아" charset="0"/>
                        <a:ea typeface="배달의민족 주아" charset="0"/>
                      </a:endParaRPr>
                    </a:p>
                    <a:p>
                      <a:pPr marL="0" lvl="1" indent="0" algn="ctr" hangingPunct="1">
                        <a:buFontTx/>
                        <a:buNone/>
                      </a:pPr>
                      <a:r>
                        <a:rPr lang="ko-KR" sz="2400" b="0" i="0" kern="1200" dirty="0">
                          <a:solidFill>
                            <a:schemeClr val="tx1"/>
                          </a:solidFill>
                          <a:latin typeface="배달의민족 주아" charset="0"/>
                          <a:ea typeface="배달의민족 주아" charset="0"/>
                        </a:rPr>
                        <a:t>사용</a:t>
                      </a:r>
                      <a:endParaRPr lang="ko-KR" altLang="en-US" sz="2400" b="0" i="0" kern="1200" dirty="0">
                        <a:solidFill>
                          <a:schemeClr val="tx1"/>
                        </a:solidFill>
                        <a:latin typeface="배달의민족 주아" charset="0"/>
                        <a:ea typeface="배달의민족 주아" charset="0"/>
                      </a:endParaRPr>
                    </a:p>
                  </a:txBody>
                  <a:tcPr marL="90170" marR="90170" marT="46990" marB="46990" anchor="ctr">
                    <a:lnL w="381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hangingPunct="1">
                        <a:buFontTx/>
                        <a:buNone/>
                      </a:pPr>
                      <a:endParaRPr lang="ko-KR" altLang="en-US" sz="18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381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hangingPunct="1">
                        <a:buFontTx/>
                        <a:buNone/>
                      </a:pPr>
                      <a:endParaRPr lang="ko-KR" altLang="en-US" sz="18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381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hangingPunct="1">
                        <a:buFontTx/>
                        <a:buNone/>
                      </a:pPr>
                      <a:endParaRPr lang="ko-KR" altLang="en-US" sz="18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 anchor="ctr">
                    <a:lnL w="381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도형 6"/>
          <p:cNvSpPr>
            <a:spLocks/>
          </p:cNvSpPr>
          <p:nvPr/>
        </p:nvSpPr>
        <p:spPr>
          <a:xfrm>
            <a:off x="175260" y="5537835"/>
            <a:ext cx="11842115" cy="1277620"/>
          </a:xfrm>
          <a:prstGeom prst="rect">
            <a:avLst/>
          </a:prstGeom>
          <a:noFill/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l" hangingPunct="1">
              <a:buFontTx/>
              <a:buNone/>
            </a:pPr>
            <a:r>
              <a:rPr lang="ko-KR" sz="2200">
                <a:solidFill>
                  <a:srgbClr val="000000"/>
                </a:solidFill>
                <a:latin typeface="배달의민족 주아" charset="0"/>
                <a:ea typeface="배달의민족 주아" charset="0"/>
              </a:rPr>
              <a:t>-퍼셉트론이 늘어날 수록 정확도가 올라가는 한편 오차도 늘어나고 있다.</a:t>
            </a:r>
            <a:endParaRPr lang="ko-KR" altLang="en-US" sz="2200">
              <a:solidFill>
                <a:srgbClr val="000000"/>
              </a:solidFill>
              <a:latin typeface="배달의민족 주아" charset="0"/>
              <a:ea typeface="배달의민족 주아" charset="0"/>
            </a:endParaRPr>
          </a:p>
          <a:p>
            <a:pPr marL="0" indent="0" algn="l" hangingPunct="1">
              <a:buFontTx/>
              <a:buNone/>
            </a:pPr>
            <a:r>
              <a:rPr lang="ko-KR" sz="2200">
                <a:solidFill>
                  <a:srgbClr val="000000"/>
                </a:solidFill>
                <a:latin typeface="배달의민족 주아" charset="0"/>
                <a:ea typeface="배달의민족 주아" charset="0"/>
              </a:rPr>
              <a:t>-정확도가 가장 높으면서 상대적으로 오차가 적은 </a:t>
            </a:r>
            <a:r>
              <a:rPr lang="ko-KR" sz="2200">
                <a:solidFill>
                  <a:schemeClr val="accent5">
                    <a:lumMod val="75000"/>
                    <a:lumOff val="0"/>
                  </a:schemeClr>
                </a:solidFill>
                <a:latin typeface="배달의민족 주아" charset="0"/>
                <a:ea typeface="배달의민족 주아" charset="0"/>
              </a:rPr>
              <a:t>Image generator 사용하지 않고 퍼셉트론을 두 배로 높인 모델</a:t>
            </a:r>
            <a:r>
              <a:rPr lang="ko-KR" sz="2200">
                <a:solidFill>
                  <a:srgbClr val="000000"/>
                </a:solidFill>
                <a:latin typeface="배달의민족 주아" charset="0"/>
                <a:ea typeface="배달의민족 주아" charset="0"/>
              </a:rPr>
              <a:t>을 최적의 모델로 선정하였다.</a:t>
            </a:r>
            <a:endParaRPr lang="ko-KR" altLang="en-US" sz="2200">
              <a:solidFill>
                <a:srgbClr val="000000"/>
              </a:solidFill>
              <a:latin typeface="배달의민족 주아" charset="0"/>
              <a:ea typeface="배달의민족 주아" charset="0"/>
            </a:endParaRPr>
          </a:p>
        </p:txBody>
      </p:sp>
      <p:pic>
        <p:nvPicPr>
          <p:cNvPr id="5" name="그림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972" b="3455"/>
          <a:stretch>
            <a:fillRect/>
          </a:stretch>
        </p:blipFill>
        <p:spPr>
          <a:xfrm>
            <a:off x="6811010" y="4087495"/>
            <a:ext cx="1481455" cy="284480"/>
          </a:xfrm>
          <a:prstGeom prst="rect">
            <a:avLst/>
          </a:prstGeom>
          <a:noFill/>
        </p:spPr>
      </p:pic>
      <p:pic>
        <p:nvPicPr>
          <p:cNvPr id="6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228" b="-6695"/>
          <a:stretch>
            <a:fillRect/>
          </a:stretch>
        </p:blipFill>
        <p:spPr>
          <a:xfrm>
            <a:off x="6485890" y="4465320"/>
            <a:ext cx="2026920" cy="314325"/>
          </a:xfrm>
          <a:prstGeom prst="rect">
            <a:avLst/>
          </a:prstGeom>
          <a:noFill/>
        </p:spPr>
      </p:pic>
      <p:pic>
        <p:nvPicPr>
          <p:cNvPr id="7" name="그림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133" b="6427"/>
          <a:stretch>
            <a:fillRect/>
          </a:stretch>
        </p:blipFill>
        <p:spPr>
          <a:xfrm>
            <a:off x="3757295" y="4057015"/>
            <a:ext cx="1405890" cy="314960"/>
          </a:xfrm>
          <a:prstGeom prst="rect">
            <a:avLst/>
          </a:prstGeom>
          <a:noFill/>
        </p:spPr>
      </p:pic>
      <p:pic>
        <p:nvPicPr>
          <p:cNvPr id="8" name="그림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307" t="5860"/>
          <a:stretch>
            <a:fillRect/>
          </a:stretch>
        </p:blipFill>
        <p:spPr>
          <a:xfrm>
            <a:off x="3495675" y="4479290"/>
            <a:ext cx="1928495" cy="316865"/>
          </a:xfrm>
          <a:prstGeom prst="rect">
            <a:avLst/>
          </a:prstGeom>
          <a:noFill/>
        </p:spPr>
      </p:pic>
      <p:pic>
        <p:nvPicPr>
          <p:cNvPr id="9" name="그림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457" b="12865"/>
          <a:stretch>
            <a:fillRect/>
          </a:stretch>
        </p:blipFill>
        <p:spPr>
          <a:xfrm>
            <a:off x="9841230" y="4057015"/>
            <a:ext cx="1413510" cy="284480"/>
          </a:xfrm>
          <a:prstGeom prst="rect">
            <a:avLst/>
          </a:prstGeom>
          <a:noFill/>
        </p:spPr>
      </p:pic>
      <p:pic>
        <p:nvPicPr>
          <p:cNvPr id="10" name="그림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900" b="6822"/>
          <a:stretch>
            <a:fillRect/>
          </a:stretch>
        </p:blipFill>
        <p:spPr>
          <a:xfrm>
            <a:off x="9595485" y="4475480"/>
            <a:ext cx="1806575" cy="304165"/>
          </a:xfrm>
          <a:prstGeom prst="rect">
            <a:avLst/>
          </a:prstGeom>
          <a:noFill/>
        </p:spPr>
      </p:pic>
      <p:pic>
        <p:nvPicPr>
          <p:cNvPr id="11" name="그림 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728" b="-4988"/>
          <a:stretch>
            <a:fillRect/>
          </a:stretch>
        </p:blipFill>
        <p:spPr>
          <a:xfrm>
            <a:off x="9769475" y="2433955"/>
            <a:ext cx="1416050" cy="294640"/>
          </a:xfrm>
          <a:prstGeom prst="rect">
            <a:avLst/>
          </a:prstGeom>
          <a:noFill/>
        </p:spPr>
      </p:pic>
      <p:pic>
        <p:nvPicPr>
          <p:cNvPr id="12" name="그림 9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453" b="2188"/>
          <a:stretch>
            <a:fillRect/>
          </a:stretch>
        </p:blipFill>
        <p:spPr>
          <a:xfrm>
            <a:off x="3742690" y="2474595"/>
            <a:ext cx="1564005" cy="284480"/>
          </a:xfrm>
          <a:prstGeom prst="rect">
            <a:avLst/>
          </a:prstGeom>
          <a:noFill/>
        </p:spPr>
      </p:pic>
      <p:pic>
        <p:nvPicPr>
          <p:cNvPr id="13" name="그림 10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210"/>
          <a:stretch>
            <a:fillRect/>
          </a:stretch>
        </p:blipFill>
        <p:spPr>
          <a:xfrm>
            <a:off x="9594850" y="2924810"/>
            <a:ext cx="1906905" cy="292100"/>
          </a:xfrm>
          <a:prstGeom prst="rect">
            <a:avLst/>
          </a:prstGeom>
          <a:noFill/>
        </p:spPr>
      </p:pic>
      <p:pic>
        <p:nvPicPr>
          <p:cNvPr id="14" name="그림 11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849"/>
          <a:stretch>
            <a:fillRect/>
          </a:stretch>
        </p:blipFill>
        <p:spPr>
          <a:xfrm>
            <a:off x="3621405" y="2905125"/>
            <a:ext cx="1805940" cy="274320"/>
          </a:xfrm>
          <a:prstGeom prst="rect">
            <a:avLst/>
          </a:prstGeom>
          <a:noFill/>
        </p:spPr>
      </p:pic>
      <p:pic>
        <p:nvPicPr>
          <p:cNvPr id="15" name="그림 13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696" b="-2758"/>
          <a:stretch>
            <a:fillRect/>
          </a:stretch>
        </p:blipFill>
        <p:spPr>
          <a:xfrm>
            <a:off x="6801485" y="2474595"/>
            <a:ext cx="1421130" cy="284480"/>
          </a:xfrm>
          <a:prstGeom prst="rect">
            <a:avLst/>
          </a:prstGeom>
          <a:noFill/>
        </p:spPr>
      </p:pic>
      <p:pic>
        <p:nvPicPr>
          <p:cNvPr id="16" name="그림 14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993"/>
          <a:stretch>
            <a:fillRect/>
          </a:stretch>
        </p:blipFill>
        <p:spPr>
          <a:xfrm>
            <a:off x="6623050" y="2924810"/>
            <a:ext cx="1858010" cy="276860"/>
          </a:xfrm>
          <a:prstGeom prst="rect">
            <a:avLst/>
          </a:prstGeom>
          <a:noFill/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92AC5CDD-2E28-9058-996A-0BE5EDBD0D3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30320" y="3313430"/>
            <a:ext cx="1476375" cy="20955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5CD311B6-7189-4507-E02A-BBBDF740A8F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41230" y="3324225"/>
            <a:ext cx="1438275" cy="257175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E502C137-67F8-6C9E-370E-E4F1F5F6789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24605" y="4904105"/>
            <a:ext cx="1400175" cy="26670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A59B2AA1-D0CE-BF15-DD35-93A57E20E43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82765" y="4927600"/>
            <a:ext cx="1409700" cy="238125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25E760FA-E548-966C-E28C-2DAD80F89FF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858375" y="4920615"/>
            <a:ext cx="1495425" cy="257175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A418437A-05A1-9ABF-3DBC-A82274CD1E2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847205" y="3358515"/>
            <a:ext cx="1409700" cy="238125"/>
          </a:xfrm>
          <a:prstGeom prst="rect">
            <a:avLst/>
          </a:prstGeom>
        </p:spPr>
      </p:pic>
      <p:sp>
        <p:nvSpPr>
          <p:cNvPr id="31" name="제목 1">
            <a:extLst>
              <a:ext uri="{FF2B5EF4-FFF2-40B4-BE49-F238E27FC236}">
                <a16:creationId xmlns:a16="http://schemas.microsoft.com/office/drawing/2014/main" id="{DB7ACE99-FBCF-44CC-9B2B-19F8502A466D}"/>
              </a:ext>
            </a:extLst>
          </p:cNvPr>
          <p:cNvSpPr txBox="1">
            <a:spLocks/>
          </p:cNvSpPr>
          <p:nvPr/>
        </p:nvSpPr>
        <p:spPr>
          <a:xfrm>
            <a:off x="199390" y="0"/>
            <a:ext cx="10516870" cy="1327150"/>
          </a:xfrm>
          <a:prstGeom prst="rect">
            <a:avLst/>
          </a:prstGeom>
        </p:spPr>
        <p:txBody>
          <a:bodyPr vert="horz" wrap="square" lIns="91440" tIns="45720" rIns="91440" bIns="45720" numCol="1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>
                <a:latin typeface="던파 비트비트체 v2" charset="0"/>
                <a:ea typeface="던파 비트비트체 v2" charset="0"/>
              </a:rPr>
              <a:t>4-1. CNN </a:t>
            </a:r>
            <a:endParaRPr lang="ko-KR" altLang="en-US" dirty="0">
              <a:latin typeface="던파 비트비트체 v2" charset="0"/>
              <a:ea typeface="던파 비트비트체 v2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EB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231140" y="178435"/>
            <a:ext cx="3340735" cy="132715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ctr" rtl="0">
              <a:buFontTx/>
              <a:buNone/>
            </a:pPr>
            <a:r>
              <a:rPr lang="ko-KR" altLang="en-US">
                <a:latin typeface="던파 비트비트체 v2" charset="0"/>
                <a:ea typeface="던파 비트비트체 v2" charset="0"/>
              </a:rPr>
              <a:t>목차</a:t>
            </a:r>
          </a:p>
        </p:txBody>
      </p:sp>
      <p:sp>
        <p:nvSpPr>
          <p:cNvPr id="3" name="내용 개체 틀 2"/>
          <p:cNvSpPr txBox="1">
            <a:spLocks noGrp="1"/>
          </p:cNvSpPr>
          <p:nvPr>
            <p:ph idx="1"/>
          </p:nvPr>
        </p:nvSpPr>
        <p:spPr>
          <a:xfrm>
            <a:off x="231140" y="1858645"/>
            <a:ext cx="3571875" cy="499237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228600" indent="-228600">
              <a:buFontTx/>
              <a:buNone/>
            </a:pPr>
            <a:r>
              <a:rPr lang="ko-KR" altLang="en-US" sz="2200">
                <a:latin typeface="던파 비트비트체 v2" charset="0"/>
                <a:ea typeface="던파 비트비트체 v2" charset="0"/>
              </a:rPr>
              <a:t>1. 주제 선정 과정</a:t>
            </a:r>
          </a:p>
          <a:p>
            <a:pPr marL="228600" indent="-228600">
              <a:buFontTx/>
              <a:buNone/>
            </a:pPr>
            <a:endParaRPr lang="ko-KR" altLang="en-US" sz="2200">
              <a:latin typeface="던파 비트비트체 v2" charset="0"/>
              <a:ea typeface="던파 비트비트체 v2" charset="0"/>
            </a:endParaRPr>
          </a:p>
          <a:p>
            <a:pPr marL="228600" indent="-228600">
              <a:buFontTx/>
              <a:buNone/>
            </a:pPr>
            <a:r>
              <a:rPr lang="ko-KR" altLang="en-US" sz="2200">
                <a:latin typeface="던파 비트비트체 v2" charset="0"/>
                <a:ea typeface="던파 비트비트체 v2" charset="0"/>
              </a:rPr>
              <a:t>2. 데이터 준비(크롤링)</a:t>
            </a:r>
          </a:p>
          <a:p>
            <a:pPr marL="228600" indent="-228600">
              <a:buFontTx/>
              <a:buNone/>
            </a:pPr>
            <a:endParaRPr lang="ko-KR" altLang="en-US" sz="2200">
              <a:latin typeface="던파 비트비트체 v2" charset="0"/>
              <a:ea typeface="던파 비트비트체 v2" charset="0"/>
            </a:endParaRPr>
          </a:p>
          <a:p>
            <a:pPr marL="228600" indent="-228600">
              <a:buFontTx/>
              <a:buNone/>
            </a:pPr>
            <a:r>
              <a:rPr lang="ko-KR" altLang="en-US" sz="2200">
                <a:latin typeface="던파 비트비트체 v2" charset="0"/>
                <a:ea typeface="던파 비트비트체 v2" charset="0"/>
              </a:rPr>
              <a:t>3. 데이터 전처리</a:t>
            </a:r>
          </a:p>
          <a:p>
            <a:pPr marL="228600" indent="-228600">
              <a:buFontTx/>
              <a:buNone/>
            </a:pPr>
            <a:r>
              <a:rPr lang="ko-KR" altLang="en-US" sz="1600">
                <a:latin typeface="던파 비트비트체 v2" charset="0"/>
                <a:ea typeface="던파 비트비트체 v2" charset="0"/>
              </a:rPr>
              <a:t>데이터 증식, 카테고리 재분류</a:t>
            </a:r>
          </a:p>
          <a:p>
            <a:pPr marL="228600" indent="-228600">
              <a:buFontTx/>
              <a:buNone/>
            </a:pPr>
            <a:endParaRPr lang="ko-KR" altLang="en-US" sz="1800">
              <a:latin typeface="던파 비트비트체 v2" charset="0"/>
              <a:ea typeface="던파 비트비트체 v2" charset="0"/>
            </a:endParaRPr>
          </a:p>
          <a:p>
            <a:pPr marL="228600" indent="-228600">
              <a:buFontTx/>
              <a:buNone/>
            </a:pPr>
            <a:r>
              <a:rPr lang="ko-KR" altLang="en-US" sz="2200">
                <a:latin typeface="던파 비트비트체 v2" charset="0"/>
                <a:ea typeface="던파 비트비트체 v2" charset="0"/>
              </a:rPr>
              <a:t>4. 모델 제작 및 검증</a:t>
            </a:r>
          </a:p>
          <a:p>
            <a:pPr marL="228600" indent="-228600">
              <a:buFontTx/>
              <a:buNone/>
            </a:pPr>
            <a:r>
              <a:rPr lang="ko-KR" altLang="en-US" sz="1600">
                <a:latin typeface="던파 비트비트체 v2" charset="0"/>
                <a:ea typeface="던파 비트비트체 v2" charset="0"/>
              </a:rPr>
              <a:t>CNN, VGG16, Reznet</a:t>
            </a:r>
          </a:p>
          <a:p>
            <a:pPr marL="228600" indent="-228600">
              <a:buFontTx/>
              <a:buNone/>
            </a:pPr>
            <a:endParaRPr lang="ko-KR" altLang="en-US" sz="1800">
              <a:latin typeface="던파 비트비트체 v2" charset="0"/>
              <a:ea typeface="던파 비트비트체 v2" charset="0"/>
            </a:endParaRPr>
          </a:p>
          <a:p>
            <a:pPr marL="228600" indent="-228600">
              <a:buFontTx/>
              <a:buNone/>
            </a:pPr>
            <a:r>
              <a:rPr lang="ko-KR" altLang="en-US" sz="2200">
                <a:latin typeface="던파 비트비트체 v2" charset="0"/>
                <a:ea typeface="던파 비트비트체 v2" charset="0"/>
              </a:rPr>
              <a:t>5. 결과 및 개선할 점</a:t>
            </a:r>
          </a:p>
        </p:txBody>
      </p:sp>
      <p:pic>
        <p:nvPicPr>
          <p:cNvPr id="4" name="그림 6" descr="C:/Users/nelig/AppData/Roaming/PolarisOffice/ETemp/35232_15798928/fImage2035951318467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0630" y="635"/>
            <a:ext cx="8420100" cy="687578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189230" y="0"/>
            <a:ext cx="10516870" cy="132715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>
              <a:buFontTx/>
              <a:buNone/>
            </a:pPr>
            <a:r>
              <a:rPr lang="ko-KR" altLang="en-US" sz="4400">
                <a:latin typeface="던파 비트비트체 v2" charset="0"/>
                <a:ea typeface="던파 비트비트체 v2" charset="0"/>
              </a:rPr>
              <a:t>4-2. Resnet</a:t>
            </a:r>
          </a:p>
        </p:txBody>
      </p:sp>
      <p:graphicFrame>
        <p:nvGraphicFramePr>
          <p:cNvPr id="3" name="Table 3"/>
          <p:cNvGraphicFramePr>
            <a:graphicFrameLocks noGrp="1"/>
          </p:cNvGraphicFramePr>
          <p:nvPr/>
        </p:nvGraphicFramePr>
        <p:xfrm>
          <a:off x="168910" y="3826510"/>
          <a:ext cx="11846560" cy="2299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616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616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616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616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76910">
                <a:tc>
                  <a:txBody>
                    <a:bodyPr/>
                    <a:lstStyle/>
                    <a:p>
                      <a:pPr marL="0" lvl="1" indent="0" algn="ctr" hangingPunct="1">
                        <a:buFontTx/>
                        <a:buNone/>
                      </a:pPr>
                      <a:endParaRPr lang="ko-KR" altLang="en-US" sz="2400" b="0" i="0" kern="1200">
                        <a:solidFill>
                          <a:schemeClr val="tx1"/>
                        </a:solidFill>
                        <a:latin typeface="배달의민족 주아" charset="0"/>
                        <a:ea typeface="배달의민족 주아" charset="0"/>
                      </a:endParaRPr>
                    </a:p>
                  </a:txBody>
                  <a:tcPr marL="90170" marR="90170" marT="46990" marB="46990" anchor="ctr">
                    <a:lnL w="381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hangingPunct="1">
                        <a:buFontTx/>
                        <a:buNone/>
                      </a:pPr>
                      <a:r>
                        <a:rPr sz="2400" b="0" i="0" kern="1200">
                          <a:solidFill>
                            <a:schemeClr val="tx1"/>
                          </a:solidFill>
                          <a:latin typeface="배달의민족 주아" charset="0"/>
                          <a:ea typeface="배달의민족 주아" charset="0"/>
                        </a:rPr>
                        <a:t>퍼셉</a:t>
                      </a:r>
                      <a:r>
                        <a:rPr lang="ko-KR" sz="2400" b="0" i="0" kern="1200">
                          <a:solidFill>
                            <a:schemeClr val="tx1"/>
                          </a:solidFill>
                          <a:latin typeface="배달의민족 주아" charset="0"/>
                          <a:ea typeface="배달의민족 주아" charset="0"/>
                        </a:rPr>
                        <a:t>트론 / 2</a:t>
                      </a:r>
                      <a:endParaRPr lang="ko-KR" altLang="en-US" sz="2400" b="0" i="0" kern="1200">
                        <a:solidFill>
                          <a:schemeClr val="tx1"/>
                        </a:solidFill>
                        <a:latin typeface="배달의민족 주아" charset="0"/>
                        <a:ea typeface="배달의민족 주아" charset="0"/>
                      </a:endParaRPr>
                    </a:p>
                  </a:txBody>
                  <a:tcPr marL="90170" marR="90170" marT="46990" marB="46990" anchor="ctr">
                    <a:lnL w="381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hangingPunct="1">
                        <a:buFontTx/>
                        <a:buNone/>
                      </a:pPr>
                      <a:r>
                        <a:rPr lang="ko-KR" sz="2400" b="0" i="0" kern="1200">
                          <a:solidFill>
                            <a:schemeClr val="tx1"/>
                          </a:solidFill>
                          <a:latin typeface="배달의민족 주아" charset="0"/>
                          <a:ea typeface="배달의민족 주아" charset="0"/>
                        </a:rPr>
                        <a:t>퍼셉트론(</a:t>
                      </a:r>
                      <a:r>
                        <a:rPr sz="2400" b="0" i="0" kern="1200">
                          <a:solidFill>
                            <a:schemeClr val="tx1"/>
                          </a:solidFill>
                          <a:latin typeface="배달의민족 주아" charset="0"/>
                          <a:ea typeface="배달의민족 주아" charset="0"/>
                        </a:rPr>
                        <a:t>디폴</a:t>
                      </a:r>
                      <a:r>
                        <a:rPr lang="ko-KR" sz="2400" b="0" i="0" kern="1200">
                          <a:solidFill>
                            <a:schemeClr val="tx1"/>
                          </a:solidFill>
                          <a:latin typeface="배달의민족 주아" charset="0"/>
                          <a:ea typeface="배달의민족 주아" charset="0"/>
                        </a:rPr>
                        <a:t>트)</a:t>
                      </a:r>
                      <a:endParaRPr lang="ko-KR" altLang="en-US" sz="2400" b="0" i="0" kern="1200">
                        <a:solidFill>
                          <a:schemeClr val="tx1"/>
                        </a:solidFill>
                        <a:latin typeface="배달의민족 주아" charset="0"/>
                        <a:ea typeface="배달의민족 주아" charset="0"/>
                      </a:endParaRPr>
                    </a:p>
                  </a:txBody>
                  <a:tcPr marL="90170" marR="90170" marT="46990" marB="46990" anchor="ctr">
                    <a:lnL w="381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hangingPunct="1">
                        <a:buFontTx/>
                        <a:buNone/>
                      </a:pPr>
                      <a:r>
                        <a:rPr sz="2400" b="0" i="0" kern="1200">
                          <a:solidFill>
                            <a:schemeClr val="tx1"/>
                          </a:solidFill>
                          <a:latin typeface="배달의민족 주아" charset="0"/>
                          <a:ea typeface="배달의민족 주아" charset="0"/>
                        </a:rPr>
                        <a:t>퍼셉트론 * 2</a:t>
                      </a:r>
                      <a:endParaRPr lang="ko-KR" altLang="en-US" sz="2400" b="0" i="0" kern="1200">
                        <a:solidFill>
                          <a:schemeClr val="tx1"/>
                        </a:solidFill>
                        <a:latin typeface="배달의민족 주아" charset="0"/>
                        <a:ea typeface="배달의민족 주아" charset="0"/>
                      </a:endParaRPr>
                    </a:p>
                  </a:txBody>
                  <a:tcPr marL="90170" marR="90170" marT="46990" marB="46990" anchor="ctr">
                    <a:lnL w="381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22425">
                <a:tc>
                  <a:txBody>
                    <a:bodyPr/>
                    <a:lstStyle/>
                    <a:p>
                      <a:pPr marL="0" lvl="1" indent="0" algn="ctr" hangingPunct="1">
                        <a:buFontTx/>
                        <a:buNone/>
                      </a:pPr>
                      <a:r>
                        <a:rPr lang="ko-KR" altLang="ko-KR" sz="2400" b="0" i="0" kern="1200">
                          <a:solidFill>
                            <a:schemeClr val="tx1"/>
                          </a:solidFill>
                          <a:latin typeface="배달의민족 주아" charset="0"/>
                          <a:ea typeface="배달의민족 주아" charset="0"/>
                        </a:rPr>
                        <a:t>Image generator</a:t>
                      </a:r>
                      <a:endParaRPr lang="ko-KR" altLang="en-US" sz="2400" b="0" i="0" kern="1200">
                        <a:solidFill>
                          <a:schemeClr val="tx1"/>
                        </a:solidFill>
                        <a:latin typeface="배달의민족 주아" charset="0"/>
                        <a:ea typeface="배달의민족 주아" charset="0"/>
                      </a:endParaRPr>
                    </a:p>
                    <a:p>
                      <a:pPr marL="0" lvl="1" indent="0" algn="ctr" hangingPunct="1">
                        <a:buFontTx/>
                        <a:buNone/>
                      </a:pPr>
                      <a:r>
                        <a:rPr lang="ko-KR" altLang="ko-KR" sz="2400" b="0" i="0" kern="1200">
                          <a:solidFill>
                            <a:schemeClr val="tx1"/>
                          </a:solidFill>
                          <a:latin typeface="배달의민족 주아" charset="0"/>
                          <a:ea typeface="배달의민족 주아" charset="0"/>
                        </a:rPr>
                        <a:t>사용</a:t>
                      </a:r>
                      <a:endParaRPr lang="ko-KR" altLang="en-US" sz="2400" b="0" i="0" kern="1200">
                        <a:solidFill>
                          <a:schemeClr val="tx1"/>
                        </a:solidFill>
                        <a:latin typeface="배달의민족 주아" charset="0"/>
                        <a:ea typeface="배달의민족 주아" charset="0"/>
                      </a:endParaRPr>
                    </a:p>
                  </a:txBody>
                  <a:tcPr marL="90170" marR="90170" marT="46990" marB="46990" anchor="ctr">
                    <a:lnL w="381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hangingPunct="1">
                        <a:buFontTx/>
                        <a:buNone/>
                      </a:pPr>
                      <a:endParaRPr lang="ko-KR" altLang="en-US" sz="2400" b="0" i="0" kern="1200">
                        <a:solidFill>
                          <a:schemeClr val="tx1"/>
                        </a:solidFill>
                        <a:latin typeface="배달의민족 주아" charset="0"/>
                        <a:ea typeface="배달의민족 주아" charset="0"/>
                      </a:endParaRPr>
                    </a:p>
                  </a:txBody>
                  <a:tcPr marL="90170" marR="90170" marT="46990" marB="46990" anchor="ctr">
                    <a:lnL w="381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hangingPunct="1">
                        <a:buFontTx/>
                        <a:buNone/>
                      </a:pPr>
                      <a:endParaRPr lang="ko-KR" altLang="en-US" sz="2400" b="0" i="0" kern="1200">
                        <a:solidFill>
                          <a:schemeClr val="tx1"/>
                        </a:solidFill>
                        <a:latin typeface="배달의민족 주아" charset="0"/>
                        <a:ea typeface="배달의민족 주아" charset="0"/>
                      </a:endParaRPr>
                    </a:p>
                  </a:txBody>
                  <a:tcPr marL="90170" marR="90170" marT="46990" marB="46990" anchor="ctr">
                    <a:lnL w="381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hangingPunct="1">
                        <a:buFontTx/>
                        <a:buNone/>
                      </a:pPr>
                      <a:endParaRPr lang="ko-KR" altLang="en-US" sz="2400" b="0" i="0" kern="1200">
                        <a:solidFill>
                          <a:schemeClr val="tx1"/>
                        </a:solidFill>
                        <a:latin typeface="배달의민족 주아" charset="0"/>
                        <a:ea typeface="배달의민족 주아" charset="0"/>
                      </a:endParaRPr>
                    </a:p>
                  </a:txBody>
                  <a:tcPr marL="90170" marR="90170" marT="46990" marB="46990" anchor="ctr">
                    <a:lnL w="381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도형 6"/>
          <p:cNvSpPr>
            <a:spLocks/>
          </p:cNvSpPr>
          <p:nvPr/>
        </p:nvSpPr>
        <p:spPr>
          <a:xfrm>
            <a:off x="175260" y="6217285"/>
            <a:ext cx="11842115" cy="537210"/>
          </a:xfrm>
          <a:prstGeom prst="rect">
            <a:avLst/>
          </a:prstGeom>
          <a:noFill/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l" hangingPunct="1">
              <a:buFontTx/>
              <a:buNone/>
            </a:pPr>
            <a:r>
              <a:rPr lang="ko-KR" sz="2200">
                <a:solidFill>
                  <a:srgbClr val="000000"/>
                </a:solidFill>
                <a:latin typeface="배달의민족 주아" charset="0"/>
                <a:ea typeface="배달의민족 주아" charset="0"/>
              </a:rPr>
              <a:t>-</a:t>
            </a:r>
            <a:r>
              <a:rPr lang="ko-KR" altLang="ko-KR" sz="2200">
                <a:solidFill>
                  <a:srgbClr val="000000"/>
                </a:solidFill>
                <a:latin typeface="배달의민족 주아" charset="0"/>
                <a:ea typeface="배달의민족 주아" charset="0"/>
              </a:rPr>
              <a:t> 퍼셉트론을 2로 나눈 값과 2배로 곱한 모델이 비슷한 성능을 보이고 있음. </a:t>
            </a:r>
            <a:endParaRPr lang="ko-KR" altLang="en-US" sz="2200">
              <a:solidFill>
                <a:srgbClr val="000000"/>
              </a:solidFill>
              <a:latin typeface="배달의민족 주아" charset="0"/>
              <a:ea typeface="배달의민족 주아" charset="0"/>
            </a:endParaRPr>
          </a:p>
          <a:p>
            <a:pPr marL="0" indent="0" algn="l" hangingPunct="1">
              <a:buFontTx/>
              <a:buNone/>
            </a:pPr>
            <a:r>
              <a:rPr lang="ko-KR" altLang="ko-KR" sz="2200">
                <a:solidFill>
                  <a:srgbClr val="000000"/>
                </a:solidFill>
                <a:latin typeface="배달의민족 주아" charset="0"/>
                <a:ea typeface="배달의민족 주아" charset="0"/>
              </a:rPr>
              <a:t>- 오차가 더 작은 후자가 최적의 모델로 보임</a:t>
            </a:r>
            <a:endParaRPr lang="ko-KR" altLang="en-US" sz="2200">
              <a:solidFill>
                <a:srgbClr val="000000"/>
              </a:solidFill>
              <a:latin typeface="배달의민족 주아" charset="0"/>
              <a:ea typeface="배달의민족 주아" charset="0"/>
            </a:endParaRPr>
          </a:p>
        </p:txBody>
      </p:sp>
      <p:pic>
        <p:nvPicPr>
          <p:cNvPr id="8" name="그림 7" descr="C:/Users/nelig/AppData/Roaming/PolarisOffice/ETemp/19220_18483560/image39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2255" y="5151755"/>
            <a:ext cx="1143635" cy="276860"/>
          </a:xfrm>
          <a:prstGeom prst="rect">
            <a:avLst/>
          </a:prstGeom>
          <a:noFill/>
        </p:spPr>
      </p:pic>
      <p:pic>
        <p:nvPicPr>
          <p:cNvPr id="10" name="그림 9" descr="C:/Users/nelig/AppData/Roaming/PolarisOffice/ETemp/19220_18483560/image40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8905" y="5552440"/>
            <a:ext cx="1410335" cy="305435"/>
          </a:xfrm>
          <a:prstGeom prst="rect">
            <a:avLst/>
          </a:prstGeom>
          <a:noFill/>
        </p:spPr>
      </p:pic>
      <p:pic>
        <p:nvPicPr>
          <p:cNvPr id="12" name="그림 11" descr="C:/Users/nelig/AppData/Roaming/PolarisOffice/ETemp/19220_18483560/image41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505" y="4797425"/>
            <a:ext cx="953135" cy="210185"/>
          </a:xfrm>
          <a:prstGeom prst="rect">
            <a:avLst/>
          </a:prstGeom>
          <a:noFill/>
        </p:spPr>
      </p:pic>
      <p:pic>
        <p:nvPicPr>
          <p:cNvPr id="14" name="그림 13" descr="C:/Users/nelig/AppData/Roaming/PolarisOffice/ETemp/19220_18483560/image42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5030" y="4768850"/>
            <a:ext cx="819785" cy="238760"/>
          </a:xfrm>
          <a:prstGeom prst="rect">
            <a:avLst/>
          </a:prstGeom>
          <a:noFill/>
        </p:spPr>
      </p:pic>
      <p:pic>
        <p:nvPicPr>
          <p:cNvPr id="16" name="그림 15" descr="C:/Users/nelig/AppData/Roaming/PolarisOffice/ETemp/19220_18483560/image43.pn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2630" y="5180330"/>
            <a:ext cx="1124585" cy="191135"/>
          </a:xfrm>
          <a:prstGeom prst="rect">
            <a:avLst/>
          </a:prstGeom>
          <a:noFill/>
        </p:spPr>
      </p:pic>
      <p:pic>
        <p:nvPicPr>
          <p:cNvPr id="18" name="그림 17" descr="C:/Users/nelig/AppData/Roaming/PolarisOffice/ETemp/19220_18483560/image44.png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8805" y="5567680"/>
            <a:ext cx="1372235" cy="219710"/>
          </a:xfrm>
          <a:prstGeom prst="rect">
            <a:avLst/>
          </a:prstGeom>
          <a:noFill/>
        </p:spPr>
      </p:pic>
      <p:pic>
        <p:nvPicPr>
          <p:cNvPr id="20" name="그림 19" descr="C:/Users/nelig/AppData/Roaming/PolarisOffice/ETemp/19220_18483560/image45.png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8900" y="4759325"/>
            <a:ext cx="867410" cy="248285"/>
          </a:xfrm>
          <a:prstGeom prst="rect">
            <a:avLst/>
          </a:prstGeom>
          <a:noFill/>
        </p:spPr>
      </p:pic>
      <p:pic>
        <p:nvPicPr>
          <p:cNvPr id="22" name="그림 21" descr="C:/Users/nelig/AppData/Roaming/PolarisOffice/ETemp/19220_18483560/image46.png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0155" y="5180330"/>
            <a:ext cx="1105535" cy="238760"/>
          </a:xfrm>
          <a:prstGeom prst="rect">
            <a:avLst/>
          </a:prstGeom>
          <a:noFill/>
        </p:spPr>
      </p:pic>
      <p:pic>
        <p:nvPicPr>
          <p:cNvPr id="24" name="그림 23" descr="C:/Users/nelig/AppData/Roaming/PolarisOffice/ETemp/19220_18483560/image47.png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1725" y="5594985"/>
            <a:ext cx="1381760" cy="219710"/>
          </a:xfrm>
          <a:prstGeom prst="rect">
            <a:avLst/>
          </a:prstGeom>
          <a:noFill/>
        </p:spPr>
      </p:pic>
      <p:pic>
        <p:nvPicPr>
          <p:cNvPr id="4" name="Picture 2" descr="C:/Users/nelig/AppData/Roaming/PolarisOffice/ETemp/19220_18483560/image48.png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5735" y="1331595"/>
            <a:ext cx="5038090" cy="2371090"/>
          </a:xfrm>
          <a:prstGeom prst="rect">
            <a:avLst/>
          </a:prstGeom>
          <a:noFill/>
        </p:spPr>
      </p:pic>
      <p:sp>
        <p:nvSpPr>
          <p:cNvPr id="25" name="도형 5"/>
          <p:cNvSpPr>
            <a:spLocks/>
          </p:cNvSpPr>
          <p:nvPr/>
        </p:nvSpPr>
        <p:spPr>
          <a:xfrm>
            <a:off x="6189980" y="2342515"/>
            <a:ext cx="4592320" cy="537210"/>
          </a:xfrm>
          <a:prstGeom prst="rect">
            <a:avLst/>
          </a:prstGeom>
          <a:noFill/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l" hangingPunct="1">
              <a:buFontTx/>
              <a:buNone/>
            </a:pPr>
            <a:r>
              <a:rPr lang="ko-KR" sz="2200">
                <a:solidFill>
                  <a:srgbClr val="000000"/>
                </a:solidFill>
                <a:latin typeface="배달의민족 주아" charset="0"/>
                <a:ea typeface="배달의민족 주아" charset="0"/>
              </a:rPr>
              <a:t>-</a:t>
            </a:r>
            <a:r>
              <a:rPr lang="en-US" altLang="ko-KR" sz="2200">
                <a:solidFill>
                  <a:srgbClr val="000000"/>
                </a:solidFill>
                <a:latin typeface="배달의민족 주아" charset="0"/>
                <a:ea typeface="배달의민족 주아" charset="0"/>
              </a:rPr>
              <a:t> PreTrained </a:t>
            </a:r>
            <a:r>
              <a:rPr lang="ko-KR" altLang="en-US" sz="2200">
                <a:solidFill>
                  <a:srgbClr val="000000"/>
                </a:solidFill>
                <a:latin typeface="배달의민족 주아" charset="0"/>
                <a:ea typeface="배달의민족 주아" charset="0"/>
              </a:rPr>
              <a:t>모델인 </a:t>
            </a:r>
            <a:r>
              <a:rPr lang="en-US" altLang="ko-KR" sz="2200">
                <a:solidFill>
                  <a:srgbClr val="000000"/>
                </a:solidFill>
                <a:latin typeface="배달의민족 주아" charset="0"/>
                <a:ea typeface="배달의민족 주아" charset="0"/>
              </a:rPr>
              <a:t>Resnet50</a:t>
            </a:r>
            <a:r>
              <a:rPr lang="ko-KR" altLang="en-US" sz="2200">
                <a:solidFill>
                  <a:srgbClr val="000000"/>
                </a:solidFill>
                <a:latin typeface="배달의민족 주아" charset="0"/>
                <a:ea typeface="배달의민족 주아" charset="0"/>
              </a:rPr>
              <a:t>을 사용</a:t>
            </a:r>
            <a:r>
              <a:rPr lang="ko-KR" sz="2200">
                <a:solidFill>
                  <a:srgbClr val="000000"/>
                </a:solidFill>
                <a:latin typeface="배달의민족 주아" charset="0"/>
                <a:ea typeface="배달의민족 주아" charset="0"/>
              </a:rPr>
              <a:t>. </a:t>
            </a:r>
            <a:endParaRPr lang="ko-KR" altLang="en-US" sz="2200">
              <a:solidFill>
                <a:srgbClr val="000000"/>
              </a:solidFill>
              <a:latin typeface="배달의민족 주아" charset="0"/>
              <a:ea typeface="배달의민족 주아" charset="0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189230" y="0"/>
            <a:ext cx="10516870" cy="132715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>
              <a:buFontTx/>
              <a:buNone/>
            </a:pPr>
            <a:r>
              <a:rPr lang="ko-KR" altLang="en-US" sz="4400">
                <a:latin typeface="던파 비트비트체 v2" charset="0"/>
                <a:ea typeface="던파 비트비트체 v2" charset="0"/>
              </a:rPr>
              <a:t>4-3. VGG16</a:t>
            </a:r>
          </a:p>
        </p:txBody>
      </p:sp>
      <p:graphicFrame>
        <p:nvGraphicFramePr>
          <p:cNvPr id="3" name="Table 3"/>
          <p:cNvGraphicFramePr>
            <a:graphicFrameLocks noGrp="1"/>
          </p:cNvGraphicFramePr>
          <p:nvPr/>
        </p:nvGraphicFramePr>
        <p:xfrm>
          <a:off x="210185" y="3596005"/>
          <a:ext cx="11806555" cy="2299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616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616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616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216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76910">
                <a:tc>
                  <a:txBody>
                    <a:bodyPr/>
                    <a:lstStyle/>
                    <a:p>
                      <a:pPr marL="0" lvl="1" indent="0" algn="ctr" hangingPunct="1">
                        <a:buFontTx/>
                        <a:buNone/>
                      </a:pPr>
                      <a:endParaRPr lang="ko-KR" altLang="en-US" sz="2200" b="0" i="0" kern="1200">
                        <a:solidFill>
                          <a:schemeClr val="tx1"/>
                        </a:solidFill>
                        <a:latin typeface="배달의민족 주아" charset="0"/>
                        <a:ea typeface="배달의민족 주아" charset="0"/>
                      </a:endParaRPr>
                    </a:p>
                  </a:txBody>
                  <a:tcPr marL="90170" marR="90170" marT="46990" marB="46990" anchor="ctr">
                    <a:lnL w="381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hangingPunct="1">
                        <a:buFontTx/>
                        <a:buNone/>
                      </a:pPr>
                      <a:r>
                        <a:rPr sz="2400" b="0" i="0" kern="1200">
                          <a:solidFill>
                            <a:schemeClr val="tx1"/>
                          </a:solidFill>
                          <a:latin typeface="배달의민족 주아" charset="0"/>
                          <a:ea typeface="배달의민족 주아" charset="0"/>
                        </a:rPr>
                        <a:t>퍼셉</a:t>
                      </a:r>
                      <a:r>
                        <a:rPr lang="ko-KR" sz="2400" b="0" i="0" kern="1200">
                          <a:solidFill>
                            <a:schemeClr val="tx1"/>
                          </a:solidFill>
                          <a:latin typeface="배달의민족 주아" charset="0"/>
                          <a:ea typeface="배달의민족 주아" charset="0"/>
                        </a:rPr>
                        <a:t>트론 / 2</a:t>
                      </a:r>
                      <a:endParaRPr lang="ko-KR" altLang="en-US" sz="2400" b="0" i="0" kern="1200">
                        <a:solidFill>
                          <a:schemeClr val="tx1"/>
                        </a:solidFill>
                        <a:latin typeface="배달의민족 주아" charset="0"/>
                        <a:ea typeface="배달의민족 주아" charset="0"/>
                      </a:endParaRPr>
                    </a:p>
                  </a:txBody>
                  <a:tcPr marL="90170" marR="90170" marT="46990" marB="46990" anchor="ctr">
                    <a:lnL w="381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hangingPunct="1">
                        <a:buFontTx/>
                        <a:buNone/>
                      </a:pPr>
                      <a:r>
                        <a:rPr lang="ko-KR" sz="2400" b="0" i="0" kern="1200">
                          <a:solidFill>
                            <a:schemeClr val="tx1"/>
                          </a:solidFill>
                          <a:latin typeface="배달의민족 주아" charset="0"/>
                          <a:ea typeface="배달의민족 주아" charset="0"/>
                        </a:rPr>
                        <a:t>퍼셉트론(</a:t>
                      </a:r>
                      <a:r>
                        <a:rPr sz="2400" b="0" i="0" kern="1200">
                          <a:solidFill>
                            <a:schemeClr val="tx1"/>
                          </a:solidFill>
                          <a:latin typeface="배달의민족 주아" charset="0"/>
                          <a:ea typeface="배달의민족 주아" charset="0"/>
                        </a:rPr>
                        <a:t>디폴</a:t>
                      </a:r>
                      <a:r>
                        <a:rPr lang="ko-KR" sz="2400" b="0" i="0" kern="1200">
                          <a:solidFill>
                            <a:schemeClr val="tx1"/>
                          </a:solidFill>
                          <a:latin typeface="배달의민족 주아" charset="0"/>
                          <a:ea typeface="배달의민족 주아" charset="0"/>
                        </a:rPr>
                        <a:t>트)</a:t>
                      </a:r>
                      <a:endParaRPr lang="ko-KR" altLang="en-US" sz="2400" b="0" i="0" kern="1200">
                        <a:solidFill>
                          <a:schemeClr val="tx1"/>
                        </a:solidFill>
                        <a:latin typeface="배달의민족 주아" charset="0"/>
                        <a:ea typeface="배달의민족 주아" charset="0"/>
                      </a:endParaRPr>
                    </a:p>
                  </a:txBody>
                  <a:tcPr marL="90170" marR="90170" marT="46990" marB="46990" anchor="ctr">
                    <a:lnL w="381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hangingPunct="1">
                        <a:buFontTx/>
                        <a:buNone/>
                      </a:pPr>
                      <a:r>
                        <a:rPr sz="2400" b="0" i="0" kern="1200">
                          <a:solidFill>
                            <a:schemeClr val="tx1"/>
                          </a:solidFill>
                          <a:latin typeface="배달의민족 주아" charset="0"/>
                          <a:ea typeface="배달의민족 주아" charset="0"/>
                        </a:rPr>
                        <a:t>퍼셉트론 * 2</a:t>
                      </a:r>
                      <a:endParaRPr lang="ko-KR" altLang="en-US" sz="2400" b="0" i="0" kern="1200">
                        <a:solidFill>
                          <a:schemeClr val="tx1"/>
                        </a:solidFill>
                        <a:latin typeface="배달의민족 주아" charset="0"/>
                        <a:ea typeface="배달의민족 주아" charset="0"/>
                      </a:endParaRPr>
                    </a:p>
                  </a:txBody>
                  <a:tcPr marL="90170" marR="90170" marT="46990" marB="46990" anchor="ctr">
                    <a:lnL w="381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22425">
                <a:tc>
                  <a:txBody>
                    <a:bodyPr/>
                    <a:lstStyle/>
                    <a:p>
                      <a:pPr marL="0" lvl="1" indent="0" algn="ctr" hangingPunct="1">
                        <a:buFontTx/>
                        <a:buNone/>
                      </a:pPr>
                      <a:r>
                        <a:rPr lang="ko-KR" sz="2400" b="0" i="0" kern="1200">
                          <a:solidFill>
                            <a:schemeClr val="tx1"/>
                          </a:solidFill>
                          <a:latin typeface="배달의민족 주아" charset="0"/>
                          <a:ea typeface="배달의민족 주아" charset="0"/>
                        </a:rPr>
                        <a:t>Image generator</a:t>
                      </a:r>
                      <a:endParaRPr lang="ko-KR" altLang="en-US" sz="2400" b="0" i="0" kern="1200">
                        <a:solidFill>
                          <a:schemeClr val="tx1"/>
                        </a:solidFill>
                        <a:latin typeface="배달의민족 주아" charset="0"/>
                        <a:ea typeface="배달의민족 주아" charset="0"/>
                      </a:endParaRPr>
                    </a:p>
                    <a:p>
                      <a:pPr marL="0" lvl="1" indent="0" algn="ctr" hangingPunct="1">
                        <a:buFontTx/>
                        <a:buNone/>
                      </a:pPr>
                      <a:r>
                        <a:rPr lang="ko-KR" sz="2400" b="0" i="0" kern="1200">
                          <a:solidFill>
                            <a:schemeClr val="tx1"/>
                          </a:solidFill>
                          <a:latin typeface="배달의민족 주아" charset="0"/>
                          <a:ea typeface="배달의민족 주아" charset="0"/>
                        </a:rPr>
                        <a:t>사용</a:t>
                      </a:r>
                      <a:endParaRPr lang="ko-KR" altLang="en-US" sz="2400" b="0" i="0" kern="1200">
                        <a:solidFill>
                          <a:schemeClr val="tx1"/>
                        </a:solidFill>
                        <a:latin typeface="배달의민족 주아" charset="0"/>
                        <a:ea typeface="배달의민족 주아" charset="0"/>
                      </a:endParaRPr>
                    </a:p>
                  </a:txBody>
                  <a:tcPr marL="90170" marR="90170" marT="46990" marB="46990" anchor="ctr">
                    <a:lnL w="381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hangingPunct="1">
                        <a:buFontTx/>
                        <a:buNone/>
                      </a:pPr>
                      <a:endParaRPr lang="ko-KR" altLang="en-US" sz="2200" b="0" i="0" kern="1200">
                        <a:solidFill>
                          <a:schemeClr val="tx1"/>
                        </a:solidFill>
                        <a:latin typeface="배달의민족 주아" charset="0"/>
                        <a:ea typeface="배달의민족 주아" charset="0"/>
                      </a:endParaRPr>
                    </a:p>
                  </a:txBody>
                  <a:tcPr marL="90170" marR="90170" marT="46990" marB="46990" anchor="ctr">
                    <a:lnL w="381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hangingPunct="1">
                        <a:buFontTx/>
                        <a:buNone/>
                      </a:pPr>
                      <a:endParaRPr lang="ko-KR" altLang="en-US" sz="2200" b="0" i="0" kern="1200">
                        <a:solidFill>
                          <a:schemeClr val="tx1"/>
                        </a:solidFill>
                        <a:latin typeface="배달의민족 주아" charset="0"/>
                        <a:ea typeface="배달의민족 주아" charset="0"/>
                      </a:endParaRPr>
                    </a:p>
                  </a:txBody>
                  <a:tcPr marL="90170" marR="90170" marT="46990" marB="46990" anchor="ctr">
                    <a:lnL w="381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hangingPunct="1">
                        <a:buFontTx/>
                        <a:buNone/>
                      </a:pPr>
                      <a:endParaRPr lang="ko-KR" altLang="en-US" sz="2200" b="0" i="0" kern="1200">
                        <a:solidFill>
                          <a:schemeClr val="tx1"/>
                        </a:solidFill>
                        <a:latin typeface="배달의민족 주아" charset="0"/>
                        <a:ea typeface="배달의민족 주아" charset="0"/>
                      </a:endParaRPr>
                    </a:p>
                  </a:txBody>
                  <a:tcPr marL="90170" marR="90170" marT="46990" marB="46990" anchor="ctr">
                    <a:lnL w="381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5" name="그림 62" descr="C:/Users/nelig/AppData/Roaming/PolarisOffice/ETemp/19220_18483560/image49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567" r="57880" b="3035"/>
          <a:stretch>
            <a:fillRect/>
          </a:stretch>
        </p:blipFill>
        <p:spPr>
          <a:xfrm>
            <a:off x="9726930" y="4493260"/>
            <a:ext cx="1553210" cy="325755"/>
          </a:xfrm>
          <a:prstGeom prst="rect">
            <a:avLst/>
          </a:prstGeom>
          <a:noFill/>
        </p:spPr>
      </p:pic>
      <p:pic>
        <p:nvPicPr>
          <p:cNvPr id="6" name="그림 63" descr="C:/Users/nelig/AppData/Roaming/PolarisOffice/ETemp/19220_18483560/image49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7060" b="-1607"/>
          <a:stretch>
            <a:fillRect/>
          </a:stretch>
        </p:blipFill>
        <p:spPr>
          <a:xfrm>
            <a:off x="9584690" y="4866005"/>
            <a:ext cx="1837690" cy="337820"/>
          </a:xfrm>
          <a:prstGeom prst="rect">
            <a:avLst/>
          </a:prstGeom>
          <a:noFill/>
        </p:spPr>
      </p:pic>
      <p:pic>
        <p:nvPicPr>
          <p:cNvPr id="8" name="그림 65" descr="C:/Users/nelig/AppData/Roaming/PolarisOffice/ETemp/19220_18483560/image50.png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5089"/>
          <a:stretch>
            <a:fillRect/>
          </a:stretch>
        </p:blipFill>
        <p:spPr>
          <a:xfrm>
            <a:off x="6612255" y="4897120"/>
            <a:ext cx="1755140" cy="335915"/>
          </a:xfrm>
          <a:prstGeom prst="rect">
            <a:avLst/>
          </a:prstGeom>
          <a:noFill/>
        </p:spPr>
      </p:pic>
      <p:pic>
        <p:nvPicPr>
          <p:cNvPr id="9" name="그림 67" descr="C:/Users/nelig/AppData/Roaming/PolarisOffice/ETemp/19220_18483560/image50.png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58727"/>
          <a:stretch>
            <a:fillRect/>
          </a:stretch>
        </p:blipFill>
        <p:spPr>
          <a:xfrm>
            <a:off x="6828790" y="4532630"/>
            <a:ext cx="1319530" cy="335915"/>
          </a:xfrm>
          <a:prstGeom prst="rect">
            <a:avLst/>
          </a:prstGeom>
          <a:noFill/>
        </p:spPr>
      </p:pic>
      <p:pic>
        <p:nvPicPr>
          <p:cNvPr id="10" name="그림 68" descr="C:/Users/nelig/AppData/Roaming/PolarisOffice/ETemp/19220_18483560/image51.png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57906" b="-3125"/>
          <a:stretch>
            <a:fillRect/>
          </a:stretch>
        </p:blipFill>
        <p:spPr>
          <a:xfrm>
            <a:off x="3834130" y="4552950"/>
            <a:ext cx="1451610" cy="315595"/>
          </a:xfrm>
          <a:prstGeom prst="rect">
            <a:avLst/>
          </a:prstGeom>
          <a:noFill/>
        </p:spPr>
      </p:pic>
      <p:pic>
        <p:nvPicPr>
          <p:cNvPr id="11" name="그림 69" descr="C:/Users/nelig/AppData/Roaming/PolarisOffice/ETemp/19220_18483560/image51.png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5023" b="3347"/>
          <a:stretch>
            <a:fillRect/>
          </a:stretch>
        </p:blipFill>
        <p:spPr>
          <a:xfrm>
            <a:off x="3628390" y="4936490"/>
            <a:ext cx="1895475" cy="294640"/>
          </a:xfrm>
          <a:prstGeom prst="rect">
            <a:avLst/>
          </a:prstGeom>
          <a:noFill/>
        </p:spPr>
      </p:pic>
      <p:sp>
        <p:nvSpPr>
          <p:cNvPr id="7" name="도형 6"/>
          <p:cNvSpPr>
            <a:spLocks/>
          </p:cNvSpPr>
          <p:nvPr/>
        </p:nvSpPr>
        <p:spPr>
          <a:xfrm>
            <a:off x="7404100" y="2129790"/>
            <a:ext cx="4311015" cy="476885"/>
          </a:xfrm>
          <a:prstGeom prst="rect">
            <a:avLst/>
          </a:prstGeom>
          <a:noFill/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l" hangingPunct="1">
              <a:buFontTx/>
              <a:buNone/>
            </a:pPr>
            <a:r>
              <a:rPr lang="en-US" altLang="ko-KR" sz="2200">
                <a:solidFill>
                  <a:srgbClr val="000000"/>
                </a:solidFill>
                <a:latin typeface="배달의민족 주아" charset="0"/>
                <a:ea typeface="배달의민족 주아" charset="0"/>
              </a:rPr>
              <a:t>PreTrained </a:t>
            </a:r>
            <a:r>
              <a:rPr lang="ko-KR" altLang="en-US" sz="2200">
                <a:solidFill>
                  <a:srgbClr val="000000"/>
                </a:solidFill>
                <a:latin typeface="배달의민족 주아" charset="0"/>
                <a:ea typeface="배달의민족 주아" charset="0"/>
              </a:rPr>
              <a:t>모델인 </a:t>
            </a:r>
            <a:r>
              <a:rPr lang="en-US" altLang="ko-KR" sz="2200">
                <a:solidFill>
                  <a:srgbClr val="000000"/>
                </a:solidFill>
                <a:latin typeface="배달의민족 주아" charset="0"/>
                <a:ea typeface="배달의민족 주아" charset="0"/>
              </a:rPr>
              <a:t>VGG16</a:t>
            </a:r>
            <a:r>
              <a:rPr lang="ko-KR" altLang="en-US" sz="2200">
                <a:solidFill>
                  <a:srgbClr val="000000"/>
                </a:solidFill>
                <a:latin typeface="배달의민족 주아" charset="0"/>
                <a:ea typeface="배달의민족 주아" charset="0"/>
              </a:rPr>
              <a:t>을 사용</a:t>
            </a:r>
            <a:r>
              <a:rPr lang="ko-KR" sz="2200">
                <a:solidFill>
                  <a:srgbClr val="000000"/>
                </a:solidFill>
                <a:latin typeface="배달의민족 주아" charset="0"/>
                <a:ea typeface="배달의민족 주아" charset="0"/>
              </a:rPr>
              <a:t>.</a:t>
            </a:r>
            <a:endParaRPr lang="ko-KR" altLang="en-US" sz="2200">
              <a:solidFill>
                <a:srgbClr val="000000"/>
              </a:solidFill>
              <a:latin typeface="배달의민족 주아" charset="0"/>
              <a:ea typeface="배달의민족 주아" charset="0"/>
            </a:endParaRPr>
          </a:p>
        </p:txBody>
      </p:sp>
      <p:pic>
        <p:nvPicPr>
          <p:cNvPr id="15" name="그림 14" descr="C:/Users/nelig/AppData/Roaming/PolarisOffice/ETemp/19220_18483560/image52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5880" y="5374640"/>
            <a:ext cx="1419860" cy="267335"/>
          </a:xfrm>
          <a:prstGeom prst="rect">
            <a:avLst/>
          </a:prstGeom>
          <a:noFill/>
        </p:spPr>
      </p:pic>
      <p:pic>
        <p:nvPicPr>
          <p:cNvPr id="21" name="그림 20" descr="C:/Users/nelig/AppData/Roaming/PolarisOffice/ETemp/19220_18483560/image53.pn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8790" y="5351780"/>
            <a:ext cx="1486535" cy="238760"/>
          </a:xfrm>
          <a:prstGeom prst="rect">
            <a:avLst/>
          </a:prstGeom>
          <a:noFill/>
        </p:spPr>
      </p:pic>
      <p:pic>
        <p:nvPicPr>
          <p:cNvPr id="25" name="그림 24" descr="C:/Users/nelig/AppData/Roaming/PolarisOffice/ETemp/19220_18483560/image54.png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2180" y="5309235"/>
            <a:ext cx="1457960" cy="210185"/>
          </a:xfrm>
          <a:prstGeom prst="rect">
            <a:avLst/>
          </a:prstGeom>
          <a:noFill/>
        </p:spPr>
      </p:pic>
      <p:pic>
        <p:nvPicPr>
          <p:cNvPr id="4" name="Picture 2" descr="C:/Users/nelig/AppData/Roaming/PolarisOffice/ETemp/19220_18483560/image55.pn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7960" y="1460500"/>
            <a:ext cx="6679565" cy="2017395"/>
          </a:xfrm>
          <a:prstGeom prst="rect">
            <a:avLst/>
          </a:prstGeom>
          <a:noFill/>
        </p:spPr>
      </p:pic>
      <p:sp>
        <p:nvSpPr>
          <p:cNvPr id="26" name="도형 3"/>
          <p:cNvSpPr>
            <a:spLocks/>
          </p:cNvSpPr>
          <p:nvPr/>
        </p:nvSpPr>
        <p:spPr>
          <a:xfrm>
            <a:off x="247015" y="6023610"/>
            <a:ext cx="11842115" cy="720090"/>
          </a:xfrm>
          <a:prstGeom prst="rect">
            <a:avLst/>
          </a:prstGeom>
          <a:noFill/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l" hangingPunct="1">
              <a:buFontTx/>
              <a:buNone/>
            </a:pPr>
            <a:r>
              <a:rPr lang="ko-KR" sz="2200">
                <a:solidFill>
                  <a:srgbClr val="000000"/>
                </a:solidFill>
                <a:latin typeface="배달의민족 주아" charset="0"/>
                <a:ea typeface="배달의민족 주아" charset="0"/>
              </a:rPr>
              <a:t>-</a:t>
            </a:r>
            <a:r>
              <a:rPr lang="en-US" altLang="ko-KR" sz="2200">
                <a:solidFill>
                  <a:srgbClr val="000000"/>
                </a:solidFill>
                <a:latin typeface="배달의민족 주아" charset="0"/>
                <a:ea typeface="배달의민족 주아" charset="0"/>
              </a:rPr>
              <a:t> </a:t>
            </a:r>
            <a:r>
              <a:rPr lang="ko-KR" altLang="ko-KR" sz="2200">
                <a:solidFill>
                  <a:srgbClr val="000000"/>
                </a:solidFill>
                <a:latin typeface="배달의민족 주아" charset="0"/>
                <a:ea typeface="배달의민족 주아" charset="0"/>
              </a:rPr>
              <a:t>퍼셉트론 값을 2로 나눈 모델이 오차값이 가장 낮고 정확도가 높은 최적의 모델임.</a:t>
            </a:r>
            <a:endParaRPr lang="ko-KR" altLang="en-US" sz="2200">
              <a:solidFill>
                <a:srgbClr val="000000"/>
              </a:solidFill>
              <a:latin typeface="배달의민족 주아" charset="0"/>
              <a:ea typeface="배달의민족 주아" charset="0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121920" y="123825"/>
            <a:ext cx="3479800" cy="132778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ctr" rtl="0">
              <a:buFontTx/>
              <a:buNone/>
            </a:pPr>
            <a:r>
              <a:rPr lang="ko-KR" altLang="en-US" sz="2800">
                <a:latin typeface="던파 비트비트체 v2" charset="0"/>
                <a:ea typeface="던파 비트비트체 v2" charset="0"/>
              </a:rPr>
              <a:t>5: 결과 및 개선할 점</a:t>
            </a:r>
            <a:endParaRPr lang="ko-KR" altLang="en-US" sz="2800">
              <a:solidFill>
                <a:schemeClr val="tx1"/>
              </a:solidFill>
              <a:latin typeface="던파 비트비트체 v2" charset="0"/>
              <a:ea typeface="던파 비트비트체 v2" charset="0"/>
            </a:endParaRPr>
          </a:p>
        </p:txBody>
      </p:sp>
      <p:sp>
        <p:nvSpPr>
          <p:cNvPr id="3" name="내용 개체 틀 1"/>
          <p:cNvSpPr txBox="1">
            <a:spLocks noGrp="1"/>
          </p:cNvSpPr>
          <p:nvPr>
            <p:ph idx="2"/>
          </p:nvPr>
        </p:nvSpPr>
        <p:spPr>
          <a:xfrm>
            <a:off x="175260" y="1757680"/>
            <a:ext cx="3571875" cy="499237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ko-KR" altLang="en-US" sz="2300">
                <a:solidFill>
                  <a:schemeClr val="tx1"/>
                </a:solidFill>
                <a:latin typeface="던파 비트비트체 v2" charset="0"/>
                <a:ea typeface="던파 비트비트체 v2" charset="0"/>
              </a:rPr>
              <a:t>-결과 및 총평</a:t>
            </a:r>
          </a:p>
          <a:p>
            <a: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endParaRPr lang="ko-KR" altLang="en-US" sz="2400">
              <a:solidFill>
                <a:schemeClr val="tx1"/>
              </a:solidFill>
              <a:latin typeface="던파 비트비트체 v2" charset="0"/>
              <a:ea typeface="던파 비트비트체 v2" charset="0"/>
            </a:endParaRPr>
          </a:p>
          <a:p>
            <a: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ko-KR" altLang="en-US" sz="2400">
                <a:solidFill>
                  <a:schemeClr val="tx1"/>
                </a:solidFill>
                <a:latin typeface="던파 비트비트체 v2" charset="0"/>
                <a:ea typeface="던파 비트비트체 v2" charset="0"/>
              </a:rPr>
              <a:t>-개선할 점</a:t>
            </a:r>
          </a:p>
        </p:txBody>
      </p:sp>
      <p:pic>
        <p:nvPicPr>
          <p:cNvPr id="4" name="그림 14" descr="C:/Users/nelig/AppData/Roaming/PolarisOffice/ETemp/35232_15798928/fImage938022105436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8565" y="12700"/>
            <a:ext cx="8451850" cy="68516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199390" y="0"/>
            <a:ext cx="10516870" cy="132715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>
              <a:buFontTx/>
              <a:buNone/>
            </a:pPr>
            <a:r>
              <a:rPr lang="ko-KR" altLang="en-US">
                <a:latin typeface="던파 비트비트체 v2" charset="0"/>
                <a:ea typeface="던파 비트비트체 v2" charset="0"/>
              </a:rPr>
              <a:t>5. 결과 및 총평</a:t>
            </a:r>
          </a:p>
        </p:txBody>
      </p:sp>
      <p:graphicFrame>
        <p:nvGraphicFramePr>
          <p:cNvPr id="3" name="표 12"/>
          <p:cNvGraphicFramePr>
            <a:graphicFrameLocks noGrp="1"/>
          </p:cNvGraphicFramePr>
          <p:nvPr/>
        </p:nvGraphicFramePr>
        <p:xfrm>
          <a:off x="163195" y="2084705"/>
          <a:ext cx="11898630" cy="24758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662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662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662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43890">
                <a:tc>
                  <a:txBody>
                    <a:bodyPr/>
                    <a:lstStyle/>
                    <a:p>
                      <a:pPr marL="0" lvl="1" indent="0" algn="ctr" hangingPunct="1">
                        <a:buFontTx/>
                        <a:buNone/>
                      </a:pPr>
                      <a:r>
                        <a:rPr lang="ko-KR" sz="2400" b="1" i="0" kern="1200">
                          <a:solidFill>
                            <a:schemeClr val="tx1"/>
                          </a:solidFill>
                          <a:latin typeface="배달의민족 주아" charset="0"/>
                          <a:ea typeface="배달의민족 주아" charset="0"/>
                        </a:rPr>
                        <a:t>CNN</a:t>
                      </a:r>
                      <a:endParaRPr lang="ko-KR" altLang="en-US" sz="2400" b="1" i="0" kern="1200">
                        <a:solidFill>
                          <a:schemeClr val="tx1"/>
                        </a:solidFill>
                        <a:latin typeface="배달의민족 주아" charset="0"/>
                        <a:ea typeface="배달의민족 주아" charset="0"/>
                      </a:endParaRPr>
                    </a:p>
                  </a:txBody>
                  <a:tcPr marL="90170" marR="90170" marT="46990" marB="46990" anchor="ctr">
                    <a:lnL w="285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hangingPunct="1">
                        <a:buFontTx/>
                        <a:buNone/>
                      </a:pPr>
                      <a:r>
                        <a:rPr sz="2400" b="1" i="0" kern="1200">
                          <a:solidFill>
                            <a:schemeClr val="tx1"/>
                          </a:solidFill>
                          <a:latin typeface="배달의민족 주아" charset="0"/>
                          <a:ea typeface="배달의민족 주아" charset="0"/>
                        </a:rPr>
                        <a:t>Resne</a:t>
                      </a:r>
                      <a:r>
                        <a:rPr lang="ko-KR" sz="2400" b="1" i="0" kern="1200">
                          <a:solidFill>
                            <a:schemeClr val="tx1"/>
                          </a:solidFill>
                          <a:latin typeface="배달의민족 주아" charset="0"/>
                          <a:ea typeface="배달의민족 주아" charset="0"/>
                        </a:rPr>
                        <a:t>t</a:t>
                      </a:r>
                      <a:endParaRPr lang="ko-KR" altLang="en-US" sz="2400" b="1" i="0" kern="1200">
                        <a:solidFill>
                          <a:schemeClr val="tx1"/>
                        </a:solidFill>
                        <a:latin typeface="배달의민족 주아" charset="0"/>
                        <a:ea typeface="배달의민족 주아" charset="0"/>
                      </a:endParaRPr>
                    </a:p>
                  </a:txBody>
                  <a:tcPr marL="90170" marR="90170" marT="46990" marB="46990" anchor="ctr">
                    <a:lnL w="285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hangingPunct="1">
                        <a:buFontTx/>
                        <a:buNone/>
                      </a:pPr>
                      <a:r>
                        <a:rPr sz="2400" b="1" i="0" kern="1200">
                          <a:solidFill>
                            <a:schemeClr val="tx1"/>
                          </a:solidFill>
                          <a:latin typeface="배달의민족 주아" charset="0"/>
                          <a:ea typeface="배달의민족 주아" charset="0"/>
                        </a:rPr>
                        <a:t>VGG16</a:t>
                      </a:r>
                      <a:endParaRPr lang="ko-KR" altLang="en-US" sz="2400" b="1" i="0" kern="1200">
                        <a:solidFill>
                          <a:schemeClr val="tx1"/>
                        </a:solidFill>
                        <a:latin typeface="배달의민족 주아" charset="0"/>
                        <a:ea typeface="배달의민족 주아" charset="0"/>
                      </a:endParaRPr>
                    </a:p>
                  </a:txBody>
                  <a:tcPr marL="90170" marR="90170" marT="46990" marB="46990" anchor="ctr">
                    <a:lnL w="285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31975">
                <a:tc>
                  <a:txBody>
                    <a:bodyPr/>
                    <a:lstStyle/>
                    <a:p>
                      <a:pPr marL="0" lvl="1" indent="0" algn="ctr" hangingPunct="1">
                        <a:buFontTx/>
                        <a:buNone/>
                      </a:pPr>
                      <a:endParaRPr lang="ko-KR" altLang="en-US" sz="2400" b="0" i="0" kern="1200">
                        <a:solidFill>
                          <a:schemeClr val="tx1"/>
                        </a:solidFill>
                        <a:latin typeface="배달의민족 주아" charset="0"/>
                        <a:ea typeface="배달의민족 주아" charset="0"/>
                      </a:endParaRPr>
                    </a:p>
                  </a:txBody>
                  <a:tcPr marL="90170" marR="90170" marT="46990" marB="46990">
                    <a:lnL w="285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hangingPunct="1">
                        <a:buFontTx/>
                        <a:buNone/>
                      </a:pPr>
                      <a:endParaRPr lang="ko-KR" altLang="en-US" sz="2400" b="0" i="0" kern="1200">
                        <a:solidFill>
                          <a:schemeClr val="tx1"/>
                        </a:solidFill>
                        <a:latin typeface="배달의민족 주아" charset="0"/>
                        <a:ea typeface="배달의민족 주아" charset="0"/>
                      </a:endParaRPr>
                    </a:p>
                  </a:txBody>
                  <a:tcPr marL="90170" marR="90170" marT="46990" marB="46990">
                    <a:lnL w="285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hangingPunct="1">
                        <a:buFontTx/>
                        <a:buNone/>
                      </a:pPr>
                      <a:endParaRPr lang="ko-KR" altLang="en-US" sz="2400" b="0" i="0" kern="1200">
                        <a:solidFill>
                          <a:schemeClr val="tx1"/>
                        </a:solidFill>
                        <a:latin typeface="배달의민족 주아" charset="0"/>
                        <a:ea typeface="배달의민족 주아" charset="0"/>
                      </a:endParaRPr>
                    </a:p>
                  </a:txBody>
                  <a:tcPr marL="90170" marR="90170" marT="46990" marB="46990">
                    <a:lnL w="285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도형 11"/>
          <p:cNvSpPr>
            <a:spLocks/>
          </p:cNvSpPr>
          <p:nvPr/>
        </p:nvSpPr>
        <p:spPr>
          <a:xfrm>
            <a:off x="200660" y="4699635"/>
            <a:ext cx="11841480" cy="2059940"/>
          </a:xfrm>
          <a:prstGeom prst="rect">
            <a:avLst/>
          </a:prstGeom>
          <a:noFill/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hangingPunct="1">
              <a:buFontTx/>
              <a:buNone/>
            </a:pPr>
            <a:r>
              <a:rPr lang="ko-KR" sz="2800" dirty="0">
                <a:solidFill>
                  <a:schemeClr val="tx1"/>
                </a:solidFill>
                <a:latin typeface="배달의민족 주아" charset="0"/>
                <a:ea typeface="배달의민족 주아" charset="0"/>
              </a:rPr>
              <a:t>결과적으로 정확도가 높으면서 오차가 작았던</a:t>
            </a:r>
            <a:endParaRPr lang="ko-KR" altLang="en-US" sz="2800" dirty="0">
              <a:solidFill>
                <a:schemeClr val="tx1"/>
              </a:solidFill>
              <a:latin typeface="배달의민족 주아" charset="0"/>
              <a:ea typeface="배달의민족 주아" charset="0"/>
            </a:endParaRPr>
          </a:p>
          <a:p>
            <a:pPr marL="0" indent="0" algn="ctr" hangingPunct="1">
              <a:buFontTx/>
              <a:buNone/>
            </a:pPr>
            <a:r>
              <a:rPr lang="ko-KR" sz="2800" dirty="0">
                <a:solidFill>
                  <a:srgbClr val="0070C0"/>
                </a:solidFill>
                <a:latin typeface="배달의민족 주아" charset="0"/>
                <a:ea typeface="배달의민족 주아" charset="0"/>
              </a:rPr>
              <a:t>VGG16</a:t>
            </a:r>
            <a:r>
              <a:rPr lang="ko-KR" sz="2800" dirty="0">
                <a:solidFill>
                  <a:schemeClr val="tx1"/>
                </a:solidFill>
                <a:latin typeface="배달의민족 주아" charset="0"/>
                <a:ea typeface="배달의민족 주아" charset="0"/>
              </a:rPr>
              <a:t>모델이 가장 적합한 모델이라 할 수 있음.</a:t>
            </a:r>
            <a:endParaRPr lang="ko-KR" altLang="en-US" sz="2800" dirty="0">
              <a:solidFill>
                <a:schemeClr val="tx1"/>
              </a:solidFill>
              <a:latin typeface="배달의민족 주아" charset="0"/>
              <a:ea typeface="배달의민족 주아" charset="0"/>
            </a:endParaRPr>
          </a:p>
        </p:txBody>
      </p:sp>
      <p:pic>
        <p:nvPicPr>
          <p:cNvPr id="5" name="그림 2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728" b="-4988"/>
          <a:stretch>
            <a:fillRect/>
          </a:stretch>
        </p:blipFill>
        <p:spPr>
          <a:xfrm>
            <a:off x="1492885" y="3100705"/>
            <a:ext cx="1416050" cy="294640"/>
          </a:xfrm>
          <a:prstGeom prst="rect">
            <a:avLst/>
          </a:prstGeom>
          <a:noFill/>
        </p:spPr>
      </p:pic>
      <p:pic>
        <p:nvPicPr>
          <p:cNvPr id="6" name="그림 2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210"/>
          <a:stretch>
            <a:fillRect/>
          </a:stretch>
        </p:blipFill>
        <p:spPr>
          <a:xfrm>
            <a:off x="1240155" y="3467735"/>
            <a:ext cx="1906905" cy="292100"/>
          </a:xfrm>
          <a:prstGeom prst="rect">
            <a:avLst/>
          </a:prstGeom>
          <a:noFill/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6EBA559-56E2-62F7-AB01-8136A880C4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2885" y="3865245"/>
            <a:ext cx="1438275" cy="257175"/>
          </a:xfrm>
          <a:prstGeom prst="rect">
            <a:avLst/>
          </a:prstGeom>
        </p:spPr>
      </p:pic>
      <p:pic>
        <p:nvPicPr>
          <p:cNvPr id="12" name="그림 8" descr="C:/Users/nelig/AppData/Roaming/PolarisOffice/ETemp/19220_18483560/image51.png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57906" b="-3125"/>
          <a:stretch>
            <a:fillRect/>
          </a:stretch>
        </p:blipFill>
        <p:spPr>
          <a:xfrm>
            <a:off x="9341485" y="3072130"/>
            <a:ext cx="1451610" cy="315595"/>
          </a:xfrm>
          <a:prstGeom prst="rect">
            <a:avLst/>
          </a:prstGeom>
          <a:noFill/>
        </p:spPr>
      </p:pic>
      <p:pic>
        <p:nvPicPr>
          <p:cNvPr id="13" name="그림 9" descr="C:/Users/nelig/AppData/Roaming/PolarisOffice/ETemp/19220_18483560/image51.png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5023" b="3347"/>
          <a:stretch>
            <a:fillRect/>
          </a:stretch>
        </p:blipFill>
        <p:spPr>
          <a:xfrm>
            <a:off x="9135745" y="3455670"/>
            <a:ext cx="1895475" cy="294640"/>
          </a:xfrm>
          <a:prstGeom prst="rect">
            <a:avLst/>
          </a:prstGeom>
          <a:noFill/>
        </p:spPr>
      </p:pic>
      <p:pic>
        <p:nvPicPr>
          <p:cNvPr id="14" name="그림 10" descr="C:/Users/nelig/AppData/Roaming/PolarisOffice/ETemp/19220_18483560/image52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3235" y="3893820"/>
            <a:ext cx="1419860" cy="267335"/>
          </a:xfrm>
          <a:prstGeom prst="rect">
            <a:avLst/>
          </a:prstGeom>
          <a:noFill/>
        </p:spPr>
      </p:pic>
      <p:pic>
        <p:nvPicPr>
          <p:cNvPr id="15" name="그림 11" descr="C:/Users/nelig/AppData/Roaming/PolarisOffice/ETemp/19220_18483560/image45.pn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4835" y="3106420"/>
            <a:ext cx="867410" cy="248285"/>
          </a:xfrm>
          <a:prstGeom prst="rect">
            <a:avLst/>
          </a:prstGeom>
          <a:noFill/>
        </p:spPr>
      </p:pic>
      <p:pic>
        <p:nvPicPr>
          <p:cNvPr id="16" name="그림 12" descr="C:/Users/nelig/AppData/Roaming/PolarisOffice/ETemp/19220_18483560/image46.png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6090" y="3527425"/>
            <a:ext cx="1105535" cy="238760"/>
          </a:xfrm>
          <a:prstGeom prst="rect">
            <a:avLst/>
          </a:prstGeom>
          <a:noFill/>
        </p:spPr>
      </p:pic>
      <p:pic>
        <p:nvPicPr>
          <p:cNvPr id="17" name="그림 13" descr="C:/Users/nelig/AppData/Roaming/PolarisOffice/ETemp/19220_18483560/image47.png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7660" y="3942080"/>
            <a:ext cx="1381760" cy="21971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168910" y="0"/>
            <a:ext cx="10517505" cy="132778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l" defTabSz="914400" rtl="0" eaLnBrk="1" latinLnBrk="1" hangingPunct="1">
              <a:buFontTx/>
              <a:buNone/>
            </a:pPr>
            <a:r>
              <a:rPr sz="4400">
                <a:latin typeface="던파 비트비트체 v2" charset="0"/>
                <a:ea typeface="던파 비트비트체 v2" charset="0"/>
              </a:rPr>
              <a:t>5. 결과 및 총평</a:t>
            </a:r>
            <a:endParaRPr lang="ko-KR" altLang="en-US" sz="4400">
              <a:latin typeface="던파 비트비트체 v2" charset="0"/>
              <a:ea typeface="던파 비트비트체 v2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5882640" y="1673225"/>
            <a:ext cx="6086475" cy="51333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algn="l" defTabSz="914400" rtl="0" eaLnBrk="1" latinLnBrk="1" hangingPunct="1">
              <a:buFontTx/>
              <a:buNone/>
            </a:pPr>
            <a:r>
              <a:rPr sz="2400">
                <a:latin typeface="배달의민족 주아" charset="0"/>
                <a:ea typeface="배달의민족 주아" charset="0"/>
              </a:rPr>
              <a:t>각 카테고리들의 학습 상황을 확인할 수 있는</a:t>
            </a:r>
            <a:endParaRPr lang="ko-KR" altLang="en-US" sz="2400">
              <a:latin typeface="배달의민족 주아" charset="0"/>
              <a:ea typeface="배달의민족 주아" charset="0"/>
            </a:endParaRPr>
          </a:p>
          <a:p>
            <a:pPr marL="228600" indent="-228600" algn="l" defTabSz="914400" rtl="0" eaLnBrk="1" latinLnBrk="1" hangingPunct="1">
              <a:buFontTx/>
              <a:buNone/>
            </a:pPr>
            <a:r>
              <a:rPr sz="2400">
                <a:latin typeface="배달의민족 주아" charset="0"/>
                <a:ea typeface="배달의민족 주아" charset="0"/>
              </a:rPr>
              <a:t>프로그램을 별도로 마련했음.</a:t>
            </a:r>
            <a:endParaRPr lang="ko-KR" altLang="en-US" sz="2400">
              <a:latin typeface="배달의민족 주아" charset="0"/>
              <a:ea typeface="배달의민족 주아" charset="0"/>
            </a:endParaRPr>
          </a:p>
        </p:txBody>
      </p:sp>
      <p:pic>
        <p:nvPicPr>
          <p:cNvPr id="4" name="Picture " descr="C:/Users/nelig/AppData/Roaming/PolarisOffice/ETemp/19220_18483560/fImage4427143041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" y="1602105"/>
            <a:ext cx="5619115" cy="5132705"/>
          </a:xfrm>
          <a:prstGeom prst="rect">
            <a:avLst/>
          </a:prstGeom>
          <a:noFill/>
        </p:spPr>
      </p:pic>
      <p:sp>
        <p:nvSpPr>
          <p:cNvPr id="5" name="Rect 0"/>
          <p:cNvSpPr>
            <a:spLocks/>
          </p:cNvSpPr>
          <p:nvPr/>
        </p:nvSpPr>
        <p:spPr>
          <a:xfrm>
            <a:off x="6096000" y="3062605"/>
            <a:ext cx="1329055" cy="1167130"/>
          </a:xfrm>
          <a:prstGeom prst="rect">
            <a:avLst/>
          </a:prstGeom>
          <a:noFill/>
          <a:ln w="38100" cap="flat" cmpd="sng">
            <a:solidFill>
              <a:schemeClr val="tx1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1" hangingPunct="1">
              <a:buFontTx/>
              <a:buNone/>
            </a:pPr>
            <a:r>
              <a:rPr sz="1800">
                <a:solidFill>
                  <a:schemeClr val="tx1"/>
                </a:solidFill>
                <a:latin typeface="배달의민족 주아" charset="0"/>
                <a:ea typeface="배달의민족 주아" charset="0"/>
              </a:rPr>
              <a:t>이미지</a:t>
            </a:r>
            <a:endParaRPr lang="ko-KR" altLang="en-US" sz="1800">
              <a:solidFill>
                <a:schemeClr val="tx1"/>
              </a:solidFill>
              <a:latin typeface="배달의민족 주아" charset="0"/>
              <a:ea typeface="배달의민족 주아" charset="0"/>
            </a:endParaRPr>
          </a:p>
          <a:p>
            <a:pPr marL="0" indent="0" algn="ctr" defTabSz="914400" rtl="0" eaLnBrk="1" latinLnBrk="1" hangingPunct="1">
              <a:buFontTx/>
              <a:buNone/>
            </a:pPr>
            <a:r>
              <a:rPr sz="1800">
                <a:solidFill>
                  <a:schemeClr val="tx1"/>
                </a:solidFill>
                <a:latin typeface="배달의민족 주아" charset="0"/>
                <a:ea typeface="배달의민족 주아" charset="0"/>
              </a:rPr>
              <a:t>(카테고리)</a:t>
            </a:r>
            <a:endParaRPr lang="ko-KR" altLang="en-US" sz="1800">
              <a:solidFill>
                <a:schemeClr val="tx1"/>
              </a:solidFill>
              <a:latin typeface="배달의민족 주아" charset="0"/>
              <a:ea typeface="배달의민족 주아" charset="0"/>
            </a:endParaRPr>
          </a:p>
        </p:txBody>
      </p:sp>
      <p:cxnSp>
        <p:nvCxnSpPr>
          <p:cNvPr id="6" name="Rect 0"/>
          <p:cNvCxnSpPr/>
          <p:nvPr/>
        </p:nvCxnSpPr>
        <p:spPr>
          <a:xfrm flipV="1">
            <a:off x="7576820" y="3731895"/>
            <a:ext cx="466725" cy="10795"/>
          </a:xfrm>
          <a:prstGeom prst="straightConnector1">
            <a:avLst/>
          </a:prstGeom>
          <a:ln w="28575" cap="flat" cmpd="sng">
            <a:solidFill>
              <a:schemeClr val="tx1">
                <a:alpha val="100000"/>
              </a:schemeClr>
            </a:solidFill>
            <a:prstDash val="solid"/>
            <a:miter lim="800000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 0"/>
          <p:cNvSpPr>
            <a:spLocks/>
          </p:cNvSpPr>
          <p:nvPr/>
        </p:nvSpPr>
        <p:spPr>
          <a:xfrm>
            <a:off x="8206105" y="3103245"/>
            <a:ext cx="1329055" cy="3449320"/>
          </a:xfrm>
          <a:prstGeom prst="rect">
            <a:avLst/>
          </a:prstGeom>
          <a:noFill/>
          <a:ln w="38100" cap="flat" cmpd="sng">
            <a:solidFill>
              <a:schemeClr val="tx1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1" hangingPunct="1">
              <a:buFontTx/>
              <a:buNone/>
            </a:pPr>
            <a:r>
              <a:rPr sz="1800">
                <a:solidFill>
                  <a:schemeClr val="tx1"/>
                </a:solidFill>
                <a:latin typeface="배달의민족 주아" charset="0"/>
                <a:ea typeface="배달의민족 주아" charset="0"/>
              </a:rPr>
              <a:t>모델</a:t>
            </a:r>
            <a:endParaRPr lang="ko-KR" altLang="en-US" sz="1800">
              <a:solidFill>
                <a:schemeClr val="tx1"/>
              </a:solidFill>
              <a:latin typeface="배달의민족 주아" charset="0"/>
              <a:ea typeface="배달의민족 주아" charset="0"/>
            </a:endParaRPr>
          </a:p>
        </p:txBody>
      </p:sp>
      <p:sp>
        <p:nvSpPr>
          <p:cNvPr id="8" name="Rect 0"/>
          <p:cNvSpPr>
            <a:spLocks/>
          </p:cNvSpPr>
          <p:nvPr/>
        </p:nvSpPr>
        <p:spPr>
          <a:xfrm>
            <a:off x="10407650" y="5387340"/>
            <a:ext cx="1329055" cy="1167130"/>
          </a:xfrm>
          <a:prstGeom prst="rect">
            <a:avLst/>
          </a:prstGeom>
          <a:noFill/>
          <a:ln w="38100" cap="flat" cmpd="sng">
            <a:solidFill>
              <a:schemeClr val="tx1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1" hangingPunct="1">
              <a:buFontTx/>
              <a:buNone/>
            </a:pPr>
            <a:r>
              <a:rPr sz="1800">
                <a:solidFill>
                  <a:schemeClr val="tx1"/>
                </a:solidFill>
                <a:latin typeface="배달의민족 주아" charset="0"/>
                <a:ea typeface="배달의민족 주아" charset="0"/>
              </a:rPr>
              <a:t>이미지</a:t>
            </a:r>
            <a:endParaRPr lang="ko-KR" altLang="en-US" sz="1800">
              <a:solidFill>
                <a:schemeClr val="tx1"/>
              </a:solidFill>
              <a:latin typeface="배달의민족 주아" charset="0"/>
              <a:ea typeface="배달의민족 주아" charset="0"/>
            </a:endParaRPr>
          </a:p>
          <a:p>
            <a:pPr marL="0" indent="0" algn="ctr" defTabSz="914400" rtl="0" eaLnBrk="1" latinLnBrk="1" hangingPunct="1">
              <a:buFontTx/>
              <a:buNone/>
            </a:pPr>
            <a:r>
              <a:rPr sz="1800">
                <a:solidFill>
                  <a:schemeClr val="tx1"/>
                </a:solidFill>
                <a:latin typeface="배달의민족 주아" charset="0"/>
                <a:ea typeface="배달의민족 주아" charset="0"/>
              </a:rPr>
              <a:t>카테고리</a:t>
            </a:r>
            <a:endParaRPr lang="ko-KR" altLang="en-US" sz="1800">
              <a:solidFill>
                <a:schemeClr val="tx1"/>
              </a:solidFill>
              <a:latin typeface="배달의민족 주아" charset="0"/>
              <a:ea typeface="배달의민족 주아" charset="0"/>
            </a:endParaRPr>
          </a:p>
          <a:p>
            <a:pPr marL="0" indent="0" algn="ctr" defTabSz="914400" rtl="0" eaLnBrk="1" latinLnBrk="1" hangingPunct="1">
              <a:buFontTx/>
              <a:buNone/>
            </a:pPr>
            <a:r>
              <a:rPr sz="1800">
                <a:solidFill>
                  <a:schemeClr val="tx1"/>
                </a:solidFill>
                <a:latin typeface="배달의민족 주아" charset="0"/>
                <a:ea typeface="배달의민족 주아" charset="0"/>
              </a:rPr>
              <a:t>예측 값</a:t>
            </a:r>
            <a:endParaRPr lang="ko-KR" altLang="en-US" sz="1800">
              <a:solidFill>
                <a:schemeClr val="tx1"/>
              </a:solidFill>
              <a:latin typeface="배달의민족 주아" charset="0"/>
              <a:ea typeface="배달의민족 주아" charset="0"/>
            </a:endParaRPr>
          </a:p>
        </p:txBody>
      </p:sp>
      <p:cxnSp>
        <p:nvCxnSpPr>
          <p:cNvPr id="9" name="Rect 0"/>
          <p:cNvCxnSpPr/>
          <p:nvPr/>
        </p:nvCxnSpPr>
        <p:spPr>
          <a:xfrm>
            <a:off x="9686290" y="5953125"/>
            <a:ext cx="517525" cy="635"/>
          </a:xfrm>
          <a:prstGeom prst="straightConnector1">
            <a:avLst/>
          </a:prstGeom>
          <a:ln w="28575" cap="flat" cmpd="sng">
            <a:solidFill>
              <a:schemeClr val="tx1">
                <a:alpha val="100000"/>
              </a:schemeClr>
            </a:solidFill>
            <a:prstDash val="solid"/>
            <a:miter lim="800000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168910" y="0"/>
            <a:ext cx="10517505" cy="132778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l" defTabSz="914400" rtl="0" eaLnBrk="1" latinLnBrk="1" hangingPunct="1">
              <a:buFontTx/>
              <a:buNone/>
            </a:pPr>
            <a:r>
              <a:rPr sz="4400">
                <a:latin typeface="던파 비트비트체 v2" charset="0"/>
                <a:ea typeface="던파 비트비트체 v2" charset="0"/>
              </a:rPr>
              <a:t>5. 결과 및 총평</a:t>
            </a:r>
            <a:endParaRPr lang="ko-KR" altLang="en-US" sz="4400">
              <a:latin typeface="던파 비트비트체 v2" charset="0"/>
              <a:ea typeface="던파 비트비트체 v2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314960" y="5385435"/>
            <a:ext cx="11172825" cy="13804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algn="l" defTabSz="914400" rtl="0" eaLnBrk="1" latinLnBrk="1" hangingPunct="1">
              <a:buFontTx/>
              <a:buNone/>
            </a:pPr>
            <a:r>
              <a:rPr sz="2400">
                <a:latin typeface="배달의민족 주아" charset="0"/>
                <a:ea typeface="배달의민족 주아" charset="0"/>
              </a:rPr>
              <a:t>퍼즐, 퀴즈, RPG의 경우 학습이 잘 되었음을 확인할 수 있었음.</a:t>
            </a:r>
            <a:endParaRPr lang="ko-KR" altLang="en-US" sz="2400">
              <a:latin typeface="배달의민족 주아" charset="0"/>
              <a:ea typeface="배달의민족 주아" charset="0"/>
            </a:endParaRPr>
          </a:p>
          <a:p>
            <a:pPr marL="228600" indent="-228600" algn="l" defTabSz="914400" rtl="0" eaLnBrk="1" latinLnBrk="1" hangingPunct="1">
              <a:buFontTx/>
              <a:buNone/>
            </a:pPr>
            <a:r>
              <a:rPr sz="2400">
                <a:latin typeface="배달의민족 주아" charset="0"/>
                <a:ea typeface="배달의민족 주아" charset="0"/>
              </a:rPr>
              <a:t>이들의 경우 같은 카테고리 안의 이미지들 사이 유사성이 뚜렷한 것이 원인으로 보임.</a:t>
            </a:r>
            <a:endParaRPr lang="ko-KR" altLang="en-US" sz="2400">
              <a:latin typeface="배달의민족 주아" charset="0"/>
              <a:ea typeface="배달의민족 주아" charset="0"/>
            </a:endParaRPr>
          </a:p>
        </p:txBody>
      </p:sp>
      <p:pic>
        <p:nvPicPr>
          <p:cNvPr id="4" name="Picture " descr="C:/Users/nelig/AppData/Roaming/PolarisOffice/ETemp/19220_18483560/fImage11990495028467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" r="40061" b="-608"/>
          <a:stretch>
            <a:fillRect/>
          </a:stretch>
        </p:blipFill>
        <p:spPr>
          <a:xfrm>
            <a:off x="6035040" y="1662430"/>
            <a:ext cx="5325745" cy="3571240"/>
          </a:xfrm>
          <a:prstGeom prst="rect">
            <a:avLst/>
          </a:prstGeom>
          <a:noFill/>
        </p:spPr>
      </p:pic>
      <p:pic>
        <p:nvPicPr>
          <p:cNvPr id="5" name="Picture " descr="C:/Users/nelig/AppData/Roaming/PolarisOffice/ETemp/19220_18483560/fImage3987265036334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960" y="1754505"/>
            <a:ext cx="5578475" cy="34798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168910" y="0"/>
            <a:ext cx="10517505" cy="132778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l" defTabSz="914400" rtl="0" eaLnBrk="1" latinLnBrk="1" hangingPunct="1">
              <a:buFontTx/>
              <a:buNone/>
            </a:pPr>
            <a:r>
              <a:rPr sz="4400">
                <a:latin typeface="던파 비트비트체 v2" charset="0"/>
                <a:ea typeface="던파 비트비트체 v2" charset="0"/>
              </a:rPr>
              <a:t>5. 결과 및 총평</a:t>
            </a:r>
            <a:endParaRPr lang="ko-KR" altLang="en-US" sz="4400">
              <a:latin typeface="던파 비트비트체 v2" charset="0"/>
              <a:ea typeface="던파 비트비트체 v2" charset="0"/>
            </a:endParaRPr>
          </a:p>
        </p:txBody>
      </p:sp>
      <p:pic>
        <p:nvPicPr>
          <p:cNvPr id="4" name="Picture " descr="C:/Users/nelig/AppData/Roaming/PolarisOffice/ETemp/19220_18483560/fImage4845825706500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395" y="1504315"/>
            <a:ext cx="5729605" cy="3669030"/>
          </a:xfrm>
          <a:prstGeom prst="rect">
            <a:avLst/>
          </a:prstGeom>
          <a:noFill/>
        </p:spPr>
      </p:pic>
      <p:pic>
        <p:nvPicPr>
          <p:cNvPr id="5" name="Picture " descr="C:/Users/nelig/AppData/Roaming/PolarisOffice/ETemp/19220_18483560/fImage7103045719169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8405" y="1500505"/>
            <a:ext cx="5497830" cy="3697605"/>
          </a:xfrm>
          <a:prstGeom prst="rect">
            <a:avLst/>
          </a:prstGeom>
          <a:noFill/>
        </p:spPr>
      </p:pic>
      <p:sp>
        <p:nvSpPr>
          <p:cNvPr id="6" name="Rect 0"/>
          <p:cNvSpPr txBox="1">
            <a:spLocks noGrp="1"/>
          </p:cNvSpPr>
          <p:nvPr/>
        </p:nvSpPr>
        <p:spPr>
          <a:xfrm>
            <a:off x="274320" y="5385435"/>
            <a:ext cx="11213465" cy="13804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algn="l" defTabSz="914400" rtl="0" eaLnBrk="1" latinLnBrk="1" hangingPunct="1">
              <a:buFontTx/>
              <a:buNone/>
            </a:pPr>
            <a:r>
              <a:rPr sz="2400">
                <a:latin typeface="배달의민족 주아" charset="0"/>
                <a:ea typeface="배달의민족 주아" charset="0"/>
              </a:rPr>
              <a:t>러닝, 시뮬레이션, 하이퍼캐주얼, 전략의 경우 학습이 잘 되었음을 확인할 수 있었음.</a:t>
            </a:r>
            <a:endParaRPr lang="ko-KR" altLang="en-US" sz="2400">
              <a:latin typeface="배달의민족 주아" charset="0"/>
              <a:ea typeface="배달의민족 주아" charset="0"/>
            </a:endParaRPr>
          </a:p>
          <a:p>
            <a:pPr marL="228600" indent="-228600" algn="l" defTabSz="914400" rtl="0" eaLnBrk="1" latinLnBrk="1" hangingPunct="1">
              <a:buFontTx/>
              <a:buNone/>
            </a:pPr>
            <a:r>
              <a:rPr sz="2400">
                <a:latin typeface="배달의민족 주아" charset="0"/>
                <a:ea typeface="배달의민족 주아" charset="0"/>
              </a:rPr>
              <a:t>해당 카테고리의 이미지들 사이 유사성이 적은 것이 원인인것으로 보임.</a:t>
            </a:r>
            <a:endParaRPr lang="ko-KR" altLang="en-US" sz="2400">
              <a:latin typeface="배달의민족 주아" charset="0"/>
              <a:ea typeface="배달의민족 주아" charset="0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158750" y="0"/>
            <a:ext cx="10516870" cy="132715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>
              <a:buFontTx/>
              <a:buNone/>
            </a:pPr>
            <a:r>
              <a:rPr lang="ko-KR" altLang="en-US" sz="4400" dirty="0">
                <a:latin typeface="던파 비트비트체 v2" charset="0"/>
                <a:ea typeface="던파 비트비트체 v2" charset="0"/>
              </a:rPr>
              <a:t>5. 개선할 점</a:t>
            </a:r>
          </a:p>
        </p:txBody>
      </p:sp>
      <p:sp>
        <p:nvSpPr>
          <p:cNvPr id="3" name="내용 개체 틀 2"/>
          <p:cNvSpPr txBox="1">
            <a:spLocks noGrp="1"/>
          </p:cNvSpPr>
          <p:nvPr>
            <p:ph idx="1"/>
          </p:nvPr>
        </p:nvSpPr>
        <p:spPr>
          <a:xfrm>
            <a:off x="838200" y="1937385"/>
            <a:ext cx="10516870" cy="465264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228600" indent="-228600">
              <a:buFontTx/>
              <a:buNone/>
            </a:pPr>
            <a:endParaRPr lang="en-US" altLang="ko-KR" sz="2800" dirty="0">
              <a:latin typeface="배달의민족 주아" charset="0"/>
              <a:ea typeface="배달의민족 주아" charset="0"/>
            </a:endParaRPr>
          </a:p>
          <a:p>
            <a:pPr marL="228600" indent="-228600">
              <a:buFontTx/>
              <a:buNone/>
            </a:pPr>
            <a:endParaRPr lang="en-US" altLang="ko-KR" sz="2800" dirty="0">
              <a:latin typeface="배달의민족 주아" charset="0"/>
              <a:ea typeface="배달의민족 주아" charset="0"/>
            </a:endParaRPr>
          </a:p>
          <a:p>
            <a:pPr marL="228600" indent="-228600">
              <a:buFontTx/>
              <a:buNone/>
            </a:pPr>
            <a:r>
              <a:rPr lang="ko-KR" altLang="en-US" sz="2800" dirty="0" err="1">
                <a:latin typeface="배달의민족 주아" charset="0"/>
                <a:ea typeface="배달의민족 주아" charset="0"/>
              </a:rPr>
              <a:t>크롤링을</a:t>
            </a:r>
            <a:r>
              <a:rPr lang="ko-KR" altLang="en-US" sz="2800" dirty="0">
                <a:latin typeface="배달의민족 주아" charset="0"/>
                <a:ea typeface="배달의민족 주아" charset="0"/>
              </a:rPr>
              <a:t> 하는 사이트에서 확보할 수 있는 데이터의 수에 대한 한계가 많았다.</a:t>
            </a:r>
          </a:p>
          <a:p>
            <a:pPr marL="228600" indent="-228600">
              <a:buFontTx/>
              <a:buNone/>
            </a:pPr>
            <a:r>
              <a:rPr lang="ko-KR" altLang="en-US" sz="2800" dirty="0">
                <a:latin typeface="배달의민족 주아" charset="0"/>
                <a:ea typeface="배달의민족 주아" charset="0"/>
              </a:rPr>
              <a:t>더 많은 데이터를 확보할 수 있는 사이트를 찾는데 더 많은 투자가 필요하다.</a:t>
            </a:r>
          </a:p>
          <a:p>
            <a:pPr marL="228600" indent="-228600">
              <a:buFontTx/>
              <a:buNone/>
            </a:pPr>
            <a:endParaRPr lang="en-US" altLang="ko-KR" dirty="0">
              <a:latin typeface="배달의민족 주아" charset="0"/>
              <a:ea typeface="배달의민족 주아" charset="0"/>
            </a:endParaRPr>
          </a:p>
          <a:p>
            <a:pPr marL="228600" indent="-228600">
              <a:buFontTx/>
              <a:buNone/>
            </a:pPr>
            <a:r>
              <a:rPr lang="ko-KR" altLang="en-US" sz="2800" dirty="0">
                <a:latin typeface="배달의민족 주아" charset="0"/>
                <a:ea typeface="배달의민족 주아" charset="0"/>
              </a:rPr>
              <a:t>단순 이미지 만으로는 게임의 장르를 구별하는 데에는 한계가 있었다.</a:t>
            </a:r>
          </a:p>
          <a:p>
            <a:pPr marL="228600" indent="-228600">
              <a:buFontTx/>
              <a:buNone/>
            </a:pPr>
            <a:r>
              <a:rPr lang="ko-KR" altLang="en-US" sz="2400" dirty="0">
                <a:latin typeface="배달의민족 주아" charset="0"/>
                <a:ea typeface="배달의민족 주아" charset="0"/>
              </a:rPr>
              <a:t>&gt; 이미지를 벗어나 텍스트, 수치형 자료를 통해 더욱 개선시킬 가능성이 있다.</a:t>
            </a:r>
          </a:p>
          <a:p>
            <a:pPr marL="228600" indent="-228600">
              <a:buFontTx/>
              <a:buNone/>
            </a:pPr>
            <a:endParaRPr lang="ko-KR" altLang="en-US" sz="2800" dirty="0">
              <a:solidFill>
                <a:schemeClr val="tx1"/>
              </a:solidFill>
              <a:latin typeface="배달의민족 주아" charset="0"/>
              <a:ea typeface="배달의민족 주아" charset="0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ctrTitle"/>
          </p:nvPr>
        </p:nvSpPr>
        <p:spPr>
          <a:xfrm>
            <a:off x="2707005" y="2815590"/>
            <a:ext cx="6791960" cy="1033145"/>
          </a:xfrm>
          <a:prstGeom prst="rect">
            <a:avLst/>
          </a:prstGeom>
        </p:spPr>
        <p:txBody>
          <a:bodyPr vert="horz" wrap="square" lIns="91440" tIns="45720" rIns="91440" bIns="45720" numCol="1" anchor="b">
            <a:normAutofit/>
          </a:bodyPr>
          <a:lstStyle/>
          <a:p>
            <a:pPr marL="0" indent="0">
              <a:buFontTx/>
              <a:buNone/>
            </a:pPr>
            <a:r>
              <a:rPr lang="ko-KR" altLang="en-US" sz="6000">
                <a:solidFill>
                  <a:schemeClr val="bg1"/>
                </a:solidFill>
                <a:latin typeface="던파 비트비트체 v2" charset="0"/>
                <a:ea typeface="던파 비트비트체 v2" charset="0"/>
              </a:rPr>
              <a:t>감사합니다!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870" cy="132715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>
              <a:buFontTx/>
              <a:buNone/>
            </a:pPr>
            <a:r>
              <a:rPr lang="ko-KR" altLang="en-US">
                <a:latin typeface="던파 비트비트체 v2" charset="0"/>
                <a:ea typeface="던파 비트비트체 v2" charset="0"/>
              </a:rPr>
              <a:t>0-1 조원 소개</a:t>
            </a:r>
          </a:p>
        </p:txBody>
      </p:sp>
      <p:sp>
        <p:nvSpPr>
          <p:cNvPr id="3" name="도형 45"/>
          <p:cNvSpPr>
            <a:spLocks/>
          </p:cNvSpPr>
          <p:nvPr/>
        </p:nvSpPr>
        <p:spPr>
          <a:xfrm>
            <a:off x="1076960" y="2013585"/>
            <a:ext cx="2259965" cy="2166620"/>
          </a:xfrm>
          <a:prstGeom prst="ellipse">
            <a:avLst/>
          </a:prstGeom>
          <a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" name="도형 46"/>
          <p:cNvSpPr>
            <a:spLocks/>
          </p:cNvSpPr>
          <p:nvPr/>
        </p:nvSpPr>
        <p:spPr>
          <a:xfrm>
            <a:off x="4965065" y="1991360"/>
            <a:ext cx="2259965" cy="2166620"/>
          </a:xfrm>
          <a:prstGeom prst="ellipse">
            <a:avLst/>
          </a:prstGeom>
          <a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5" name="도형 47"/>
          <p:cNvSpPr>
            <a:spLocks/>
          </p:cNvSpPr>
          <p:nvPr/>
        </p:nvSpPr>
        <p:spPr>
          <a:xfrm>
            <a:off x="8886825" y="1991360"/>
            <a:ext cx="2259965" cy="2166620"/>
          </a:xfrm>
          <a:prstGeom prst="ellipse">
            <a:avLst/>
          </a:prstGeom>
          <a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6" name="도형 57"/>
          <p:cNvSpPr>
            <a:spLocks/>
          </p:cNvSpPr>
          <p:nvPr/>
        </p:nvSpPr>
        <p:spPr>
          <a:xfrm>
            <a:off x="889635" y="4425315"/>
            <a:ext cx="2634615" cy="2072640"/>
          </a:xfrm>
          <a:prstGeom prst="rect">
            <a:avLst/>
          </a:prstGeom>
          <a:noFill/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ko-KR" sz="3000">
                <a:solidFill>
                  <a:schemeClr val="tx1"/>
                </a:solidFill>
                <a:latin typeface="던파 비트비트체 v2" charset="0"/>
                <a:ea typeface="던파 비트비트체 v2" charset="0"/>
              </a:rPr>
              <a:t>김성학</a:t>
            </a:r>
            <a:endParaRPr lang="ko-KR" altLang="en-US" sz="3000">
              <a:solidFill>
                <a:schemeClr val="tx1"/>
              </a:solidFill>
              <a:latin typeface="던파 비트비트체 v2" charset="0"/>
              <a:ea typeface="던파 비트비트체 v2" charset="0"/>
            </a:endParaRPr>
          </a:p>
          <a:p>
            <a:pPr marL="0" indent="0" algn="ctr" hangingPunct="1"/>
            <a:endParaRPr lang="ko-KR" altLang="en-US" sz="2000">
              <a:solidFill>
                <a:schemeClr val="tx1"/>
              </a:solidFill>
              <a:latin typeface="던파 비트비트체 v2" charset="0"/>
              <a:ea typeface="던파 비트비트체 v2" charset="0"/>
            </a:endParaRPr>
          </a:p>
          <a:p>
            <a:pPr marL="0" indent="0" algn="ctr" hangingPunct="1"/>
            <a:r>
              <a:rPr lang="ko-KR" sz="2000">
                <a:solidFill>
                  <a:schemeClr val="tx1"/>
                </a:solidFill>
                <a:latin typeface="던파 비트비트체 v2" charset="0"/>
                <a:ea typeface="던파 비트비트체 v2" charset="0"/>
              </a:rPr>
              <a:t>국어국문창작학과</a:t>
            </a:r>
            <a:endParaRPr lang="ko-KR" altLang="en-US" sz="2000">
              <a:solidFill>
                <a:schemeClr val="tx1"/>
              </a:solidFill>
              <a:latin typeface="던파 비트비트체 v2" charset="0"/>
              <a:ea typeface="던파 비트비트체 v2" charset="0"/>
            </a:endParaRPr>
          </a:p>
        </p:txBody>
      </p:sp>
      <p:sp>
        <p:nvSpPr>
          <p:cNvPr id="7" name="도형 60"/>
          <p:cNvSpPr>
            <a:spLocks/>
          </p:cNvSpPr>
          <p:nvPr/>
        </p:nvSpPr>
        <p:spPr>
          <a:xfrm>
            <a:off x="4777740" y="4426585"/>
            <a:ext cx="2634615" cy="2072640"/>
          </a:xfrm>
          <a:prstGeom prst="rect">
            <a:avLst/>
          </a:prstGeom>
          <a:noFill/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ko-KR" sz="3000" dirty="0">
                <a:solidFill>
                  <a:schemeClr val="tx1"/>
                </a:solidFill>
                <a:latin typeface="던파 비트비트체 v2" charset="0"/>
                <a:ea typeface="던파 비트비트체 v2" charset="0"/>
              </a:rPr>
              <a:t>구본현</a:t>
            </a:r>
            <a:endParaRPr lang="ko-KR" altLang="en-US" sz="3000" dirty="0">
              <a:solidFill>
                <a:schemeClr val="tx1"/>
              </a:solidFill>
              <a:latin typeface="던파 비트비트체 v2" charset="0"/>
              <a:ea typeface="던파 비트비트체 v2" charset="0"/>
            </a:endParaRPr>
          </a:p>
          <a:p>
            <a:pPr marL="0" indent="0" algn="ctr" hangingPunct="1"/>
            <a:endParaRPr lang="ko-KR" altLang="en-US" sz="2000" dirty="0">
              <a:solidFill>
                <a:schemeClr val="tx1"/>
              </a:solidFill>
              <a:latin typeface="던파 비트비트체 v2" charset="0"/>
              <a:ea typeface="던파 비트비트체 v2" charset="0"/>
            </a:endParaRPr>
          </a:p>
          <a:p>
            <a:pPr marL="0" indent="0" algn="ctr" hangingPunct="1"/>
            <a:r>
              <a:rPr lang="ko-KR" altLang="en-US" sz="2000" dirty="0">
                <a:solidFill>
                  <a:schemeClr val="tx1"/>
                </a:solidFill>
                <a:latin typeface="던파 비트비트체 v2" charset="0"/>
                <a:ea typeface="던파 비트비트체 v2" charset="0"/>
              </a:rPr>
              <a:t>글로벌</a:t>
            </a:r>
            <a:r>
              <a:rPr lang="en-US" altLang="ko-KR" sz="2000" dirty="0">
                <a:solidFill>
                  <a:schemeClr val="tx1"/>
                </a:solidFill>
                <a:latin typeface="던파 비트비트체 v2" charset="0"/>
                <a:ea typeface="던파 비트비트체 v2" charset="0"/>
              </a:rPr>
              <a:t>it</a:t>
            </a:r>
            <a:r>
              <a:rPr lang="ko-KR" altLang="en-US" sz="2000" dirty="0">
                <a:solidFill>
                  <a:schemeClr val="tx1"/>
                </a:solidFill>
                <a:latin typeface="던파 비트비트체 v2" charset="0"/>
                <a:ea typeface="던파 비트비트체 v2" charset="0"/>
              </a:rPr>
              <a:t>경영학과</a:t>
            </a:r>
          </a:p>
        </p:txBody>
      </p:sp>
      <p:sp>
        <p:nvSpPr>
          <p:cNvPr id="8" name="도형 61"/>
          <p:cNvSpPr>
            <a:spLocks/>
          </p:cNvSpPr>
          <p:nvPr/>
        </p:nvSpPr>
        <p:spPr>
          <a:xfrm>
            <a:off x="8723630" y="4391660"/>
            <a:ext cx="2634615" cy="2072640"/>
          </a:xfrm>
          <a:prstGeom prst="rect">
            <a:avLst/>
          </a:prstGeom>
          <a:noFill/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ko-KR" sz="3000">
                <a:solidFill>
                  <a:schemeClr val="tx1"/>
                </a:solidFill>
                <a:latin typeface="던파 비트비트체 v2" charset="0"/>
                <a:ea typeface="던파 비트비트체 v2" charset="0"/>
              </a:rPr>
              <a:t>김동현</a:t>
            </a:r>
            <a:endParaRPr lang="ko-KR" altLang="en-US" sz="3000">
              <a:solidFill>
                <a:schemeClr val="tx1"/>
              </a:solidFill>
              <a:latin typeface="던파 비트비트체 v2" charset="0"/>
              <a:ea typeface="던파 비트비트체 v2" charset="0"/>
            </a:endParaRPr>
          </a:p>
          <a:p>
            <a:pPr marL="0" indent="0" algn="ctr" hangingPunct="1"/>
            <a:endParaRPr lang="ko-KR" altLang="en-US" sz="2000">
              <a:solidFill>
                <a:schemeClr val="tx1"/>
              </a:solidFill>
              <a:latin typeface="던파 비트비트체 v2" charset="0"/>
              <a:ea typeface="던파 비트비트체 v2" charset="0"/>
            </a:endParaRPr>
          </a:p>
          <a:p>
            <a:pPr marL="0" indent="0" algn="ctr" hangingPunct="1"/>
            <a:r>
              <a:rPr lang="ko-KR" sz="2000">
                <a:solidFill>
                  <a:schemeClr val="tx1"/>
                </a:solidFill>
                <a:latin typeface="던파 비트비트체 v2" charset="0"/>
                <a:ea typeface="던파 비트비트체 v2" charset="0"/>
              </a:rPr>
              <a:t>화학공학과</a:t>
            </a:r>
            <a:endParaRPr lang="ko-KR" altLang="en-US" sz="2000">
              <a:solidFill>
                <a:schemeClr val="tx1"/>
              </a:solidFill>
              <a:latin typeface="던파 비트비트체 v2" charset="0"/>
              <a:ea typeface="던파 비트비트체 v2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148590" y="0"/>
            <a:ext cx="10517505" cy="132778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>
              <a:buFontTx/>
              <a:buNone/>
            </a:pPr>
            <a:r>
              <a:rPr lang="ko-KR" altLang="en-US">
                <a:latin typeface="던파 비트비트체 v2" charset="0"/>
                <a:ea typeface="던파 비트비트체 v2" charset="0"/>
              </a:rPr>
              <a:t>0-2 프로젝트 일정</a:t>
            </a:r>
          </a:p>
        </p:txBody>
      </p:sp>
      <p:graphicFrame>
        <p:nvGraphicFramePr>
          <p:cNvPr id="3" name="표 40"/>
          <p:cNvGraphicFramePr>
            <a:graphicFrameLocks noGrp="1"/>
          </p:cNvGraphicFramePr>
          <p:nvPr/>
        </p:nvGraphicFramePr>
        <p:xfrm>
          <a:off x="5080" y="1939925"/>
          <a:ext cx="12184380" cy="48939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53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53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153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1536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536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536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1536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1536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536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01536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101536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101536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418465"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2000" b="0" i="0" kern="1200">
                          <a:solidFill>
                            <a:schemeClr val="tx1"/>
                          </a:solidFill>
                          <a:latin typeface="배달의민족 주아" charset="0"/>
                          <a:ea typeface="배달의민족 주아" charset="0"/>
                        </a:rPr>
                        <a:t>5/23</a:t>
                      </a:r>
                      <a:endParaRPr lang="ko-KR" altLang="en-US" sz="2000" b="0" i="0" kern="1200">
                        <a:solidFill>
                          <a:schemeClr val="tx1"/>
                        </a:solidFill>
                        <a:latin typeface="배달의민족 주아" charset="0"/>
                        <a:ea typeface="배달의민족 주아" charset="0"/>
                      </a:endParaRPr>
                    </a:p>
                  </a:txBody>
                  <a:tcPr marL="90170" marR="90170" marT="46990" marB="46990">
                    <a:lnL w="1905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2000" b="0" i="0" kern="1200">
                          <a:solidFill>
                            <a:schemeClr val="tx1"/>
                          </a:solidFill>
                          <a:latin typeface="배달의민족 주아" charset="0"/>
                          <a:ea typeface="배달의민족 주아" charset="0"/>
                        </a:rPr>
                        <a:t>5/24</a:t>
                      </a:r>
                      <a:endParaRPr lang="ko-KR" altLang="en-US" sz="2000" b="0" i="0" kern="1200">
                        <a:solidFill>
                          <a:schemeClr val="tx1"/>
                        </a:solidFill>
                        <a:latin typeface="배달의민족 주아" charset="0"/>
                        <a:ea typeface="배달의민족 주아" charset="0"/>
                      </a:endParaRPr>
                    </a:p>
                  </a:txBody>
                  <a:tcPr marL="90170" marR="90170" marT="46990" marB="46990">
                    <a:lnL w="1905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2000" b="0" i="0" kern="1200">
                          <a:solidFill>
                            <a:schemeClr val="tx1"/>
                          </a:solidFill>
                          <a:latin typeface="배달의민족 주아" charset="0"/>
                          <a:ea typeface="배달의민족 주아" charset="0"/>
                        </a:rPr>
                        <a:t>5/25</a:t>
                      </a:r>
                      <a:endParaRPr lang="ko-KR" altLang="en-US" sz="2000" b="0" i="0" kern="1200">
                        <a:solidFill>
                          <a:schemeClr val="tx1"/>
                        </a:solidFill>
                        <a:latin typeface="배달의민족 주아" charset="0"/>
                        <a:ea typeface="배달의민족 주아" charset="0"/>
                      </a:endParaRPr>
                    </a:p>
                  </a:txBody>
                  <a:tcPr marL="90170" marR="90170" marT="46990" marB="46990">
                    <a:lnL w="1905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2000" b="0" i="0" kern="1200">
                          <a:solidFill>
                            <a:schemeClr val="tx1"/>
                          </a:solidFill>
                          <a:latin typeface="배달의민족 주아" charset="0"/>
                          <a:ea typeface="배달의민족 주아" charset="0"/>
                        </a:rPr>
                        <a:t>5/26</a:t>
                      </a:r>
                      <a:endParaRPr lang="ko-KR" altLang="en-US" sz="2000" b="0" i="0" kern="1200">
                        <a:solidFill>
                          <a:schemeClr val="tx1"/>
                        </a:solidFill>
                        <a:latin typeface="배달의민족 주아" charset="0"/>
                        <a:ea typeface="배달의민족 주아" charset="0"/>
                      </a:endParaRPr>
                    </a:p>
                  </a:txBody>
                  <a:tcPr marL="90170" marR="90170" marT="46990" marB="46990">
                    <a:lnL w="1905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2000" b="0" i="0" kern="1200">
                          <a:solidFill>
                            <a:schemeClr val="tx1"/>
                          </a:solidFill>
                          <a:latin typeface="배달의민족 주아" charset="0"/>
                          <a:ea typeface="배달의민족 주아" charset="0"/>
                        </a:rPr>
                        <a:t>5/27</a:t>
                      </a:r>
                      <a:endParaRPr lang="ko-KR" altLang="en-US" sz="2000" b="0" i="0" kern="1200">
                        <a:solidFill>
                          <a:schemeClr val="tx1"/>
                        </a:solidFill>
                        <a:latin typeface="배달의민족 주아" charset="0"/>
                        <a:ea typeface="배달의민족 주아" charset="0"/>
                      </a:endParaRPr>
                    </a:p>
                  </a:txBody>
                  <a:tcPr marL="90170" marR="90170" marT="46990" marB="46990">
                    <a:lnL w="1905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2000" b="0" i="0" kern="1200">
                          <a:solidFill>
                            <a:schemeClr val="tx1"/>
                          </a:solidFill>
                          <a:latin typeface="배달의민족 주아" charset="0"/>
                          <a:ea typeface="배달의민족 주아" charset="0"/>
                        </a:rPr>
                        <a:t>5/28</a:t>
                      </a:r>
                      <a:endParaRPr lang="ko-KR" altLang="en-US" sz="2000" b="0" i="0" kern="1200">
                        <a:solidFill>
                          <a:schemeClr val="tx1"/>
                        </a:solidFill>
                        <a:latin typeface="배달의민족 주아" charset="0"/>
                        <a:ea typeface="배달의민족 주아" charset="0"/>
                      </a:endParaRPr>
                    </a:p>
                  </a:txBody>
                  <a:tcPr marL="90170" marR="90170" marT="46990" marB="46990">
                    <a:lnL w="1905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2000" b="0" i="0" kern="1200">
                          <a:solidFill>
                            <a:schemeClr val="tx1"/>
                          </a:solidFill>
                          <a:latin typeface="배달의민족 주아" charset="0"/>
                          <a:ea typeface="배달의민족 주아" charset="0"/>
                        </a:rPr>
                        <a:t>5/</a:t>
                      </a:r>
                      <a:r>
                        <a:rPr lang="ko-KR" sz="2000" b="0" i="0" kern="1200">
                          <a:solidFill>
                            <a:schemeClr val="tx1"/>
                          </a:solidFill>
                          <a:latin typeface="배달의민족 주아" charset="0"/>
                          <a:ea typeface="배달의민족 주아" charset="0"/>
                        </a:rPr>
                        <a:t>29</a:t>
                      </a:r>
                      <a:endParaRPr lang="ko-KR" altLang="en-US" sz="2000" b="0" i="0" kern="1200">
                        <a:solidFill>
                          <a:schemeClr val="tx1"/>
                        </a:solidFill>
                        <a:latin typeface="배달의민족 주아" charset="0"/>
                        <a:ea typeface="배달의민족 주아" charset="0"/>
                      </a:endParaRPr>
                    </a:p>
                  </a:txBody>
                  <a:tcPr marL="90170" marR="90170" marT="46990" marB="46990">
                    <a:lnL w="1905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2000" b="0" i="0" kern="1200">
                          <a:solidFill>
                            <a:schemeClr val="tx1"/>
                          </a:solidFill>
                          <a:latin typeface="배달의민족 주아" charset="0"/>
                          <a:ea typeface="배달의민족 주아" charset="0"/>
                        </a:rPr>
                        <a:t>5/30</a:t>
                      </a:r>
                      <a:endParaRPr lang="ko-KR" altLang="en-US" sz="2000" b="0" i="0" kern="1200">
                        <a:solidFill>
                          <a:schemeClr val="tx1"/>
                        </a:solidFill>
                        <a:latin typeface="배달의민족 주아" charset="0"/>
                        <a:ea typeface="배달의민족 주아" charset="0"/>
                      </a:endParaRPr>
                    </a:p>
                  </a:txBody>
                  <a:tcPr marL="90170" marR="90170" marT="46990" marB="46990">
                    <a:lnL w="1905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lang="ko-KR" sz="2000" b="0" i="0" kern="1200">
                          <a:solidFill>
                            <a:schemeClr val="tx1"/>
                          </a:solidFill>
                          <a:latin typeface="배달의민족 주아" charset="0"/>
                          <a:ea typeface="배달의민족 주아" charset="0"/>
                        </a:rPr>
                        <a:t>5/31</a:t>
                      </a:r>
                      <a:endParaRPr lang="ko-KR" altLang="en-US" sz="2000" b="0" i="0" kern="1200">
                        <a:solidFill>
                          <a:schemeClr val="tx1"/>
                        </a:solidFill>
                        <a:latin typeface="배달의민족 주아" charset="0"/>
                        <a:ea typeface="배달의민족 주아" charset="0"/>
                      </a:endParaRPr>
                    </a:p>
                  </a:txBody>
                  <a:tcPr marL="90170" marR="90170" marT="46990" marB="46990">
                    <a:lnL w="1905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2000" b="0" i="0" kern="1200">
                          <a:solidFill>
                            <a:schemeClr val="tx1"/>
                          </a:solidFill>
                          <a:latin typeface="배달의민족 주아" charset="0"/>
                          <a:ea typeface="배달의민족 주아" charset="0"/>
                        </a:rPr>
                        <a:t>6/1</a:t>
                      </a:r>
                      <a:endParaRPr lang="ko-KR" altLang="en-US" sz="2000" b="0" i="0" kern="1200">
                        <a:solidFill>
                          <a:schemeClr val="tx1"/>
                        </a:solidFill>
                        <a:latin typeface="배달의민족 주아" charset="0"/>
                        <a:ea typeface="배달의민족 주아" charset="0"/>
                      </a:endParaRPr>
                    </a:p>
                  </a:txBody>
                  <a:tcPr marL="90170" marR="90170" marT="46990" marB="46990">
                    <a:lnL w="1905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2000" b="0" i="0" kern="1200">
                          <a:solidFill>
                            <a:schemeClr val="tx1"/>
                          </a:solidFill>
                          <a:latin typeface="배달의민족 주아" charset="0"/>
                          <a:ea typeface="배달의민족 주아" charset="0"/>
                        </a:rPr>
                        <a:t>6/2</a:t>
                      </a:r>
                      <a:endParaRPr lang="ko-KR" altLang="en-US" sz="2000" b="0" i="0" kern="1200">
                        <a:solidFill>
                          <a:schemeClr val="tx1"/>
                        </a:solidFill>
                        <a:latin typeface="배달의민족 주아" charset="0"/>
                        <a:ea typeface="배달의민족 주아" charset="0"/>
                      </a:endParaRPr>
                    </a:p>
                  </a:txBody>
                  <a:tcPr marL="90170" marR="90170" marT="46990" marB="46990">
                    <a:lnL w="1905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hangingPunct="1"/>
                      <a:r>
                        <a:rPr sz="2000" b="0" i="0" kern="1200">
                          <a:solidFill>
                            <a:schemeClr val="tx1"/>
                          </a:solidFill>
                          <a:latin typeface="배달의민족 주아" charset="0"/>
                          <a:ea typeface="배달의민족 주아" charset="0"/>
                        </a:rPr>
                        <a:t>6/3</a:t>
                      </a:r>
                      <a:endParaRPr lang="ko-KR" altLang="en-US" sz="2000" b="0" i="0" kern="1200">
                        <a:solidFill>
                          <a:schemeClr val="tx1"/>
                        </a:solidFill>
                        <a:latin typeface="배달의민족 주아" charset="0"/>
                        <a:ea typeface="배달의민족 주아" charset="0"/>
                      </a:endParaRPr>
                    </a:p>
                  </a:txBody>
                  <a:tcPr marL="90170" marR="90170" marT="46990" marB="46990">
                    <a:lnL w="1905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50570">
                <a:tc>
                  <a:txBody>
                    <a:bodyPr/>
                    <a:lstStyle/>
                    <a:p>
                      <a:pPr marL="0" indent="0" algn="just" hangingPunct="1"/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90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hangingPunct="1"/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hangingPunct="1"/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hangingPunct="1"/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hangingPunct="1"/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hangingPunct="1"/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hangingPunct="1"/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hangingPunct="1"/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hangingPunct="1"/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hangingPunct="1"/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hangingPunct="1"/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hangingPunct="1"/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50570">
                <a:tc>
                  <a:txBody>
                    <a:bodyPr/>
                    <a:lstStyle/>
                    <a:p>
                      <a:pPr marL="0" indent="0" algn="just" hangingPunct="1"/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90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hangingPunct="1"/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hangingPunct="1"/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hangingPunct="1"/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hangingPunct="1"/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hangingPunct="1"/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hangingPunct="1"/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hangingPunct="1"/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hangingPunct="1"/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hangingPunct="1"/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hangingPunct="1"/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hangingPunct="1"/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55650">
                <a:tc>
                  <a:txBody>
                    <a:bodyPr/>
                    <a:lstStyle/>
                    <a:p>
                      <a:pPr marL="0" indent="0" algn="just" hangingPunct="1"/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90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hangingPunct="1"/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hangingPunct="1"/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hangingPunct="1"/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hangingPunct="1"/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hangingPunct="1"/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hangingPunct="1"/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hangingPunct="1"/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hangingPunct="1"/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hangingPunct="1"/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hangingPunct="1"/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hangingPunct="1"/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44855">
                <a:tc>
                  <a:txBody>
                    <a:bodyPr/>
                    <a:lstStyle/>
                    <a:p>
                      <a:pPr marL="0" indent="0" algn="just" hangingPunct="1"/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90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hangingPunct="1"/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hangingPunct="1"/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hangingPunct="1"/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hangingPunct="1"/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hangingPunct="1"/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hangingPunct="1"/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hangingPunct="1"/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hangingPunct="1"/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hangingPunct="1"/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hangingPunct="1"/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hangingPunct="1"/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23265">
                <a:tc>
                  <a:txBody>
                    <a:bodyPr/>
                    <a:lstStyle/>
                    <a:p>
                      <a:pPr marL="0" indent="0" algn="just" hangingPunct="1"/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90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hangingPunct="1"/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hangingPunct="1"/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hangingPunct="1"/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hangingPunct="1"/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hangingPunct="1"/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hangingPunct="1"/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hangingPunct="1"/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hangingPunct="1"/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hangingPunct="1"/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hangingPunct="1"/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hangingPunct="1"/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50570">
                <a:tc>
                  <a:txBody>
                    <a:bodyPr/>
                    <a:lstStyle/>
                    <a:p>
                      <a:pPr marL="0" indent="0" algn="just" hangingPunct="1"/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90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hangingPunct="1"/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hangingPunct="1"/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hangingPunct="1"/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hangingPunct="1"/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hangingPunct="1"/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hangingPunct="1"/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hangingPunct="1"/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hangingPunct="1"/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hangingPunct="1"/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hangingPunct="1"/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hangingPunct="1"/>
                      <a:endParaRPr lang="ko-KR" altLang="en-US" sz="1800" b="0" i="0" kern="1200">
                        <a:solidFill>
                          <a:schemeClr val="dk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F4E79">
                          <a:alpha val="100000"/>
                        </a:srgb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" name="도형 37"/>
          <p:cNvSpPr>
            <a:spLocks/>
          </p:cNvSpPr>
          <p:nvPr/>
        </p:nvSpPr>
        <p:spPr>
          <a:xfrm>
            <a:off x="127000" y="2505710"/>
            <a:ext cx="4974590" cy="479425"/>
          </a:xfrm>
          <a:prstGeom prst="flowChartAlternateProcess">
            <a:avLst/>
          </a:prstGeom>
          <a:solidFill>
            <a:schemeClr val="bg1"/>
          </a:solidFill>
          <a:ln w="25400" cap="flat" cmpd="sng">
            <a:solidFill>
              <a:schemeClr val="tx1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1" hangingPunct="1">
              <a:buFontTx/>
              <a:buNone/>
            </a:pPr>
            <a:r>
              <a:rPr sz="2000" b="0">
                <a:solidFill>
                  <a:schemeClr val="tx1"/>
                </a:solidFill>
                <a:latin typeface="배달의민족 주아" charset="0"/>
                <a:ea typeface="배달의민족 주아" charset="0"/>
              </a:rPr>
              <a:t>주제 선정</a:t>
            </a:r>
            <a:r>
              <a:rPr lang="ko-KR" sz="2000" b="0">
                <a:solidFill>
                  <a:schemeClr val="tx1"/>
                </a:solidFill>
                <a:latin typeface="배달의민족 주아" charset="0"/>
                <a:ea typeface="배달의민족 주아" charset="0"/>
              </a:rPr>
              <a:t> 및 데이터 수집 준비</a:t>
            </a:r>
            <a:endParaRPr lang="ko-KR" altLang="en-US" sz="2000" b="0">
              <a:solidFill>
                <a:schemeClr val="tx1"/>
              </a:solidFill>
              <a:latin typeface="배달의민족 주아" charset="0"/>
              <a:ea typeface="배달의민족 주아" charset="0"/>
            </a:endParaRPr>
          </a:p>
        </p:txBody>
      </p:sp>
      <p:sp>
        <p:nvSpPr>
          <p:cNvPr id="5" name="도형 38"/>
          <p:cNvSpPr>
            <a:spLocks/>
          </p:cNvSpPr>
          <p:nvPr/>
        </p:nvSpPr>
        <p:spPr>
          <a:xfrm>
            <a:off x="4155440" y="3242945"/>
            <a:ext cx="2921000" cy="479425"/>
          </a:xfrm>
          <a:prstGeom prst="flowChartAlternateProcess">
            <a:avLst/>
          </a:prstGeom>
          <a:solidFill>
            <a:schemeClr val="bg1"/>
          </a:solidFill>
          <a:ln w="25400" cap="flat" cmpd="sng">
            <a:solidFill>
              <a:schemeClr val="tx1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1" hangingPunct="1">
              <a:buFontTx/>
              <a:buNone/>
            </a:pPr>
            <a:r>
              <a:rPr sz="2000" b="0">
                <a:solidFill>
                  <a:schemeClr val="tx1"/>
                </a:solidFill>
                <a:latin typeface="배달의민족 주아" charset="0"/>
                <a:ea typeface="배달의민족 주아" charset="0"/>
              </a:rPr>
              <a:t>데이터 수집(</a:t>
            </a:r>
            <a:r>
              <a:rPr lang="ko-KR" sz="2000" b="0">
                <a:solidFill>
                  <a:schemeClr val="tx1"/>
                </a:solidFill>
                <a:latin typeface="배달의민족 주아" charset="0"/>
                <a:ea typeface="배달의민족 주아" charset="0"/>
              </a:rPr>
              <a:t>크롤링</a:t>
            </a:r>
            <a:r>
              <a:rPr sz="2000" b="0">
                <a:solidFill>
                  <a:schemeClr val="tx1"/>
                </a:solidFill>
                <a:latin typeface="배달의민족 주아" charset="0"/>
                <a:ea typeface="배달의민족 주아" charset="0"/>
              </a:rPr>
              <a:t>)</a:t>
            </a:r>
            <a:endParaRPr lang="ko-KR" altLang="en-US" sz="2000" b="0">
              <a:solidFill>
                <a:schemeClr val="tx1"/>
              </a:solidFill>
              <a:latin typeface="배달의민족 주아" charset="0"/>
              <a:ea typeface="배달의민족 주아" charset="0"/>
            </a:endParaRPr>
          </a:p>
        </p:txBody>
      </p:sp>
      <p:sp>
        <p:nvSpPr>
          <p:cNvPr id="6" name="도형 41"/>
          <p:cNvSpPr>
            <a:spLocks/>
          </p:cNvSpPr>
          <p:nvPr/>
        </p:nvSpPr>
        <p:spPr>
          <a:xfrm>
            <a:off x="7199630" y="4027805"/>
            <a:ext cx="1878330" cy="479425"/>
          </a:xfrm>
          <a:prstGeom prst="flowChartAlternateProcess">
            <a:avLst/>
          </a:prstGeom>
          <a:solidFill>
            <a:schemeClr val="bg1"/>
          </a:solidFill>
          <a:ln w="25400" cap="flat" cmpd="sng">
            <a:solidFill>
              <a:schemeClr val="tx1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1" hangingPunct="1">
              <a:buFontTx/>
              <a:buNone/>
            </a:pPr>
            <a:r>
              <a:rPr sz="2000" b="0">
                <a:solidFill>
                  <a:schemeClr val="tx1"/>
                </a:solidFill>
                <a:latin typeface="배달의민족 주아" charset="0"/>
                <a:ea typeface="배달의민족 주아" charset="0"/>
              </a:rPr>
              <a:t>모델 제작</a:t>
            </a:r>
            <a:endParaRPr lang="ko-KR" altLang="en-US" sz="2000" b="0">
              <a:solidFill>
                <a:schemeClr val="tx1"/>
              </a:solidFill>
              <a:latin typeface="배달의민족 주아" charset="0"/>
              <a:ea typeface="배달의민족 주아" charset="0"/>
            </a:endParaRPr>
          </a:p>
        </p:txBody>
      </p:sp>
      <p:sp>
        <p:nvSpPr>
          <p:cNvPr id="7" name="도형 42"/>
          <p:cNvSpPr>
            <a:spLocks/>
          </p:cNvSpPr>
          <p:nvPr/>
        </p:nvSpPr>
        <p:spPr>
          <a:xfrm>
            <a:off x="7188200" y="4754880"/>
            <a:ext cx="3910330" cy="479425"/>
          </a:xfrm>
          <a:prstGeom prst="flowChartAlternateProcess">
            <a:avLst/>
          </a:prstGeom>
          <a:solidFill>
            <a:schemeClr val="bg1"/>
          </a:solidFill>
          <a:ln w="25400" cap="flat" cmpd="sng">
            <a:solidFill>
              <a:schemeClr val="tx1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1" hangingPunct="1">
              <a:buFontTx/>
              <a:buNone/>
            </a:pPr>
            <a:r>
              <a:rPr sz="2000" b="0">
                <a:solidFill>
                  <a:schemeClr val="tx1"/>
                </a:solidFill>
                <a:latin typeface="배달의민족 주아" charset="0"/>
                <a:ea typeface="배달의민족 주아" charset="0"/>
              </a:rPr>
              <a:t>모델 검증</a:t>
            </a:r>
            <a:r>
              <a:rPr lang="ko-KR" sz="2000" b="0">
                <a:solidFill>
                  <a:schemeClr val="tx1"/>
                </a:solidFill>
                <a:latin typeface="배달의민족 주아" charset="0"/>
                <a:ea typeface="배달의민족 주아" charset="0"/>
              </a:rPr>
              <a:t> 및 보완</a:t>
            </a:r>
            <a:endParaRPr lang="ko-KR" altLang="en-US" sz="2000" b="0">
              <a:solidFill>
                <a:schemeClr val="tx1"/>
              </a:solidFill>
              <a:latin typeface="배달의민족 주아" charset="0"/>
              <a:ea typeface="배달의민족 주아" charset="0"/>
            </a:endParaRPr>
          </a:p>
        </p:txBody>
      </p:sp>
      <p:sp>
        <p:nvSpPr>
          <p:cNvPr id="8" name="도형 43"/>
          <p:cNvSpPr>
            <a:spLocks/>
          </p:cNvSpPr>
          <p:nvPr/>
        </p:nvSpPr>
        <p:spPr>
          <a:xfrm>
            <a:off x="9214485" y="5492750"/>
            <a:ext cx="1878330" cy="479425"/>
          </a:xfrm>
          <a:prstGeom prst="flowChartAlternateProcess">
            <a:avLst/>
          </a:prstGeom>
          <a:solidFill>
            <a:schemeClr val="bg1"/>
          </a:solidFill>
          <a:ln w="25400" cap="flat" cmpd="sng">
            <a:solidFill>
              <a:schemeClr val="tx1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1" hangingPunct="1">
              <a:buFontTx/>
              <a:buNone/>
            </a:pPr>
            <a:r>
              <a:rPr lang="ko-KR" sz="2000" b="0">
                <a:solidFill>
                  <a:schemeClr val="tx1"/>
                </a:solidFill>
                <a:latin typeface="배달의민족 주아" charset="0"/>
                <a:ea typeface="배달의민족 주아" charset="0"/>
              </a:rPr>
              <a:t>발표 준비</a:t>
            </a:r>
            <a:endParaRPr lang="ko-KR" altLang="en-US" sz="2000" b="0">
              <a:solidFill>
                <a:schemeClr val="tx1"/>
              </a:solidFill>
              <a:latin typeface="배달의민족 주아" charset="0"/>
              <a:ea typeface="배달의민족 주아" charset="0"/>
            </a:endParaRPr>
          </a:p>
        </p:txBody>
      </p:sp>
      <p:sp>
        <p:nvSpPr>
          <p:cNvPr id="9" name="도형 44"/>
          <p:cNvSpPr>
            <a:spLocks/>
          </p:cNvSpPr>
          <p:nvPr/>
        </p:nvSpPr>
        <p:spPr>
          <a:xfrm>
            <a:off x="11261725" y="6242050"/>
            <a:ext cx="838200" cy="479425"/>
          </a:xfrm>
          <a:prstGeom prst="flowChartAlternateProcess">
            <a:avLst/>
          </a:prstGeom>
          <a:solidFill>
            <a:schemeClr val="bg1"/>
          </a:solidFill>
          <a:ln w="25400" cap="flat" cmpd="sng">
            <a:solidFill>
              <a:schemeClr val="tx1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1" hangingPunct="1">
              <a:buFontTx/>
              <a:buNone/>
            </a:pPr>
            <a:r>
              <a:rPr sz="2000" b="0">
                <a:solidFill>
                  <a:schemeClr val="tx1"/>
                </a:solidFill>
                <a:latin typeface="배달의민족 주아" charset="0"/>
                <a:ea typeface="배달의민족 주아" charset="0"/>
              </a:rPr>
              <a:t>발표</a:t>
            </a:r>
            <a:endParaRPr lang="ko-KR" altLang="en-US" sz="2000" b="0">
              <a:solidFill>
                <a:schemeClr val="tx1"/>
              </a:solidFill>
              <a:latin typeface="배달의민족 주아" charset="0"/>
              <a:ea typeface="배달의민족 주아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101600" y="123825"/>
            <a:ext cx="3601720" cy="132778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ctr" rtl="0">
              <a:buFontTx/>
              <a:buNone/>
            </a:pPr>
            <a:r>
              <a:rPr lang="ko-KR" altLang="en-US" sz="3200">
                <a:solidFill>
                  <a:schemeClr val="tx1"/>
                </a:solidFill>
                <a:latin typeface="던파 비트비트체 v2" charset="0"/>
                <a:ea typeface="던파 비트비트체 v2" charset="0"/>
              </a:rPr>
              <a:t>1: 주제 선정 과정</a:t>
            </a:r>
          </a:p>
        </p:txBody>
      </p:sp>
      <p:sp>
        <p:nvSpPr>
          <p:cNvPr id="3" name="내용 개체 틀 1"/>
          <p:cNvSpPr txBox="1">
            <a:spLocks noGrp="1"/>
          </p:cNvSpPr>
          <p:nvPr>
            <p:ph idx="2"/>
          </p:nvPr>
        </p:nvSpPr>
        <p:spPr>
          <a:xfrm>
            <a:off x="175260" y="1757680"/>
            <a:ext cx="3571875" cy="499237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ko-KR" altLang="en-US" sz="2400">
                <a:solidFill>
                  <a:schemeClr val="tx1"/>
                </a:solidFill>
                <a:latin typeface="던파 비트비트체 v2" charset="0"/>
                <a:ea typeface="던파 비트비트체 v2" charset="0"/>
              </a:rPr>
              <a:t>-문제 제기</a:t>
            </a:r>
          </a:p>
          <a:p>
            <a: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endParaRPr lang="ko-KR" altLang="en-US" sz="2400">
              <a:solidFill>
                <a:schemeClr val="tx1"/>
              </a:solidFill>
              <a:latin typeface="던파 비트비트체 v2" charset="0"/>
              <a:ea typeface="던파 비트비트체 v2" charset="0"/>
            </a:endParaRPr>
          </a:p>
          <a:p>
            <a: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ko-KR" altLang="en-US" sz="2400">
                <a:solidFill>
                  <a:schemeClr val="tx1"/>
                </a:solidFill>
                <a:latin typeface="던파 비트비트체 v2" charset="0"/>
                <a:ea typeface="던파 비트비트체 v2" charset="0"/>
              </a:rPr>
              <a:t>-프로젝트의 목표 설정</a:t>
            </a:r>
          </a:p>
        </p:txBody>
      </p:sp>
      <p:pic>
        <p:nvPicPr>
          <p:cNvPr id="4" name="그림 4" descr="C:/Users/nelig/AppData/Roaming/PolarisOffice/ETemp/35232_15798928/fImage3869481268467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92855" y="0"/>
            <a:ext cx="8398510" cy="685736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324485" y="3175"/>
            <a:ext cx="10516870" cy="132715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>
              <a:buFontTx/>
              <a:buNone/>
            </a:pPr>
            <a:r>
              <a:rPr lang="ko-KR" altLang="en-US" sz="4400">
                <a:latin typeface="던파 비트비트체 v2" charset="0"/>
                <a:ea typeface="던파 비트비트체 v2" charset="0"/>
              </a:rPr>
              <a:t>1-1 문제 제기</a:t>
            </a:r>
            <a:r>
              <a:rPr lang="ko-KR" altLang="en-US" sz="4400">
                <a:latin typeface="맑은 고딕" charset="0"/>
                <a:ea typeface="맑은 고딕" charset="0"/>
                <a:cs typeface="+mj-cs"/>
              </a:rPr>
              <a:t> </a:t>
            </a:r>
          </a:p>
        </p:txBody>
      </p:sp>
      <p:pic>
        <p:nvPicPr>
          <p:cNvPr id="3" name="그림 57" descr="C:/Users/nelig/AppData/Roaming/PolarisOffice/ETemp/35232_15798928/fImage1956772426334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1543685"/>
            <a:ext cx="6196965" cy="5116195"/>
          </a:xfrm>
          <a:prstGeom prst="rect">
            <a:avLst/>
          </a:prstGeom>
          <a:noFill/>
        </p:spPr>
      </p:pic>
      <p:sp>
        <p:nvSpPr>
          <p:cNvPr id="4" name="텍스트 상자 58"/>
          <p:cNvSpPr txBox="1">
            <a:spLocks/>
          </p:cNvSpPr>
          <p:nvPr/>
        </p:nvSpPr>
        <p:spPr>
          <a:xfrm>
            <a:off x="6443345" y="2654300"/>
            <a:ext cx="5251450" cy="3413760"/>
          </a:xfrm>
          <a:prstGeom prst="rect">
            <a:avLst/>
          </a:prstGeom>
          <a:noFill/>
          <a:ln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rtl="0" eaLnBrk="1" latinLnBrk="1" hangingPunct="1">
              <a:buFontTx/>
              <a:buNone/>
            </a:pPr>
            <a:r>
              <a:rPr sz="2400" dirty="0">
                <a:solidFill>
                  <a:schemeClr val="tx1"/>
                </a:solidFill>
                <a:latin typeface="배달의민족 주아" charset="0"/>
                <a:ea typeface="배달의민족 주아" charset="0"/>
              </a:rPr>
              <a:t>-</a:t>
            </a:r>
            <a:r>
              <a:rPr sz="2400" dirty="0" err="1">
                <a:solidFill>
                  <a:schemeClr val="tx1"/>
                </a:solidFill>
                <a:latin typeface="배달의민족 주아" charset="0"/>
                <a:ea typeface="배달의민족 주아" charset="0"/>
              </a:rPr>
              <a:t>팬데믹</a:t>
            </a:r>
            <a:r>
              <a:rPr sz="2400" dirty="0">
                <a:solidFill>
                  <a:schemeClr val="tx1"/>
                </a:solidFill>
                <a:latin typeface="배달의민족 주아" charset="0"/>
                <a:ea typeface="배달의민족 주아" charset="0"/>
              </a:rPr>
              <a:t> </a:t>
            </a:r>
            <a:r>
              <a:rPr sz="2400" dirty="0" err="1">
                <a:solidFill>
                  <a:schemeClr val="tx1"/>
                </a:solidFill>
                <a:latin typeface="배달의민족 주아" charset="0"/>
                <a:ea typeface="배달의민족 주아" charset="0"/>
              </a:rPr>
              <a:t>이후</a:t>
            </a:r>
            <a:r>
              <a:rPr sz="2400" dirty="0">
                <a:solidFill>
                  <a:schemeClr val="tx1"/>
                </a:solidFill>
                <a:latin typeface="배달의민족 주아" charset="0"/>
                <a:ea typeface="배달의민족 주아" charset="0"/>
              </a:rPr>
              <a:t> </a:t>
            </a:r>
            <a:r>
              <a:rPr sz="2400" dirty="0" err="1">
                <a:solidFill>
                  <a:schemeClr val="tx1"/>
                </a:solidFill>
                <a:latin typeface="배달의민족 주아" charset="0"/>
                <a:ea typeface="배달의민족 주아" charset="0"/>
              </a:rPr>
              <a:t>주춤하던</a:t>
            </a:r>
            <a:r>
              <a:rPr sz="2400" dirty="0">
                <a:solidFill>
                  <a:schemeClr val="tx1"/>
                </a:solidFill>
                <a:latin typeface="배달의민족 주아" charset="0"/>
                <a:ea typeface="배달의민족 주아" charset="0"/>
              </a:rPr>
              <a:t> </a:t>
            </a:r>
            <a:r>
              <a:rPr sz="2400" dirty="0" err="1">
                <a:solidFill>
                  <a:schemeClr val="tx1"/>
                </a:solidFill>
                <a:latin typeface="배달의민족 주아" charset="0"/>
                <a:ea typeface="배달의민족 주아" charset="0"/>
              </a:rPr>
              <a:t>글로벌</a:t>
            </a:r>
            <a:r>
              <a:rPr sz="2400" dirty="0">
                <a:solidFill>
                  <a:schemeClr val="tx1"/>
                </a:solidFill>
                <a:latin typeface="배달의민족 주아" charset="0"/>
                <a:ea typeface="배달의민족 주아" charset="0"/>
              </a:rPr>
              <a:t> </a:t>
            </a:r>
            <a:r>
              <a:rPr sz="2400" dirty="0" err="1">
                <a:solidFill>
                  <a:schemeClr val="tx1"/>
                </a:solidFill>
                <a:latin typeface="배달의민족 주아" charset="0"/>
                <a:ea typeface="배달의민족 주아" charset="0"/>
              </a:rPr>
              <a:t>모바일</a:t>
            </a:r>
            <a:r>
              <a:rPr sz="2400" dirty="0">
                <a:solidFill>
                  <a:schemeClr val="tx1"/>
                </a:solidFill>
                <a:latin typeface="배달의민족 주아" charset="0"/>
                <a:ea typeface="배달의민족 주아" charset="0"/>
              </a:rPr>
              <a:t> </a:t>
            </a:r>
            <a:r>
              <a:rPr sz="2400" dirty="0" err="1">
                <a:solidFill>
                  <a:schemeClr val="tx1"/>
                </a:solidFill>
                <a:latin typeface="배달의민족 주아" charset="0"/>
                <a:ea typeface="배달의민족 주아" charset="0"/>
              </a:rPr>
              <a:t>게임</a:t>
            </a:r>
            <a:r>
              <a:rPr sz="2400" dirty="0">
                <a:solidFill>
                  <a:schemeClr val="tx1"/>
                </a:solidFill>
                <a:latin typeface="배달의민족 주아" charset="0"/>
                <a:ea typeface="배달의민족 주아" charset="0"/>
              </a:rPr>
              <a:t> </a:t>
            </a:r>
            <a:r>
              <a:rPr sz="2400" dirty="0" err="1">
                <a:solidFill>
                  <a:schemeClr val="tx1"/>
                </a:solidFill>
                <a:latin typeface="배달의민족 주아" charset="0"/>
                <a:ea typeface="배달의민족 주아" charset="0"/>
              </a:rPr>
              <a:t>시장이</a:t>
            </a:r>
            <a:r>
              <a:rPr sz="2400" dirty="0">
                <a:solidFill>
                  <a:schemeClr val="tx1"/>
                </a:solidFill>
                <a:latin typeface="배달의민족 주아" charset="0"/>
                <a:ea typeface="배달의민족 주아" charset="0"/>
              </a:rPr>
              <a:t> </a:t>
            </a:r>
            <a:r>
              <a:rPr sz="2400" dirty="0" err="1">
                <a:solidFill>
                  <a:schemeClr val="tx1"/>
                </a:solidFill>
                <a:latin typeface="배달의민족 주아" charset="0"/>
                <a:ea typeface="배달의민족 주아" charset="0"/>
              </a:rPr>
              <a:t>증가하는</a:t>
            </a:r>
            <a:r>
              <a:rPr sz="2400" dirty="0">
                <a:solidFill>
                  <a:schemeClr val="tx1"/>
                </a:solidFill>
                <a:latin typeface="배달의민족 주아" charset="0"/>
                <a:ea typeface="배달의민족 주아" charset="0"/>
              </a:rPr>
              <a:t> </a:t>
            </a:r>
            <a:r>
              <a:rPr sz="2400" dirty="0" err="1">
                <a:solidFill>
                  <a:schemeClr val="tx1"/>
                </a:solidFill>
                <a:latin typeface="배달의민족 주아" charset="0"/>
                <a:ea typeface="배달의민족 주아" charset="0"/>
              </a:rPr>
              <a:t>흐름을</a:t>
            </a:r>
            <a:r>
              <a:rPr sz="2400" dirty="0">
                <a:solidFill>
                  <a:schemeClr val="tx1"/>
                </a:solidFill>
                <a:latin typeface="배달의민족 주아" charset="0"/>
                <a:ea typeface="배달의민족 주아" charset="0"/>
              </a:rPr>
              <a:t> </a:t>
            </a:r>
            <a:r>
              <a:rPr sz="2400" dirty="0" err="1">
                <a:solidFill>
                  <a:schemeClr val="tx1"/>
                </a:solidFill>
                <a:latin typeface="배달의민족 주아" charset="0"/>
                <a:ea typeface="배달의민족 주아" charset="0"/>
              </a:rPr>
              <a:t>보이고</a:t>
            </a:r>
            <a:r>
              <a:rPr sz="2400" dirty="0">
                <a:solidFill>
                  <a:schemeClr val="tx1"/>
                </a:solidFill>
                <a:latin typeface="배달의민족 주아" charset="0"/>
                <a:ea typeface="배달의민족 주아" charset="0"/>
              </a:rPr>
              <a:t> </a:t>
            </a:r>
            <a:r>
              <a:rPr sz="2400" dirty="0" err="1">
                <a:solidFill>
                  <a:schemeClr val="tx1"/>
                </a:solidFill>
                <a:latin typeface="배달의민족 주아" charset="0"/>
                <a:ea typeface="배달의민족 주아" charset="0"/>
              </a:rPr>
              <a:t>있다</a:t>
            </a:r>
            <a:r>
              <a:rPr sz="2400" dirty="0">
                <a:solidFill>
                  <a:schemeClr val="tx1"/>
                </a:solidFill>
                <a:latin typeface="배달의민족 주아" charset="0"/>
                <a:ea typeface="배달의민족 주아" charset="0"/>
              </a:rPr>
              <a:t>.</a:t>
            </a:r>
            <a:endParaRPr lang="ko-KR" altLang="en-US" sz="2400" dirty="0">
              <a:solidFill>
                <a:schemeClr val="tx1"/>
              </a:solidFill>
              <a:latin typeface="배달의민족 주아" charset="0"/>
              <a:ea typeface="배달의민족 주아" charset="0"/>
            </a:endParaRPr>
          </a:p>
          <a:p>
            <a:pPr marL="0" indent="0" algn="l" defTabSz="914400" rtl="0" eaLnBrk="1" latinLnBrk="1" hangingPunct="1">
              <a:buFontTx/>
              <a:buNone/>
            </a:pPr>
            <a:endParaRPr lang="ko-KR" altLang="en-US" sz="2400" dirty="0">
              <a:solidFill>
                <a:schemeClr val="tx1"/>
              </a:solidFill>
              <a:latin typeface="배달의민족 주아" charset="0"/>
              <a:ea typeface="배달의민족 주아" charset="0"/>
            </a:endParaRPr>
          </a:p>
          <a:p>
            <a:pPr marL="0" indent="0" algn="l" defTabSz="914400" rtl="0" eaLnBrk="1" latinLnBrk="1" hangingPunct="1">
              <a:buFontTx/>
              <a:buNone/>
            </a:pPr>
            <a:r>
              <a:rPr sz="2400" dirty="0">
                <a:solidFill>
                  <a:schemeClr val="tx1"/>
                </a:solidFill>
                <a:latin typeface="배달의민족 주아" charset="0"/>
                <a:ea typeface="배달의민족 주아" charset="0"/>
              </a:rPr>
              <a:t>-</a:t>
            </a:r>
            <a:r>
              <a:rPr sz="2400" dirty="0" err="1">
                <a:solidFill>
                  <a:schemeClr val="tx1"/>
                </a:solidFill>
                <a:latin typeface="배달의민족 주아" charset="0"/>
                <a:ea typeface="배달의민족 주아" charset="0"/>
              </a:rPr>
              <a:t>시기의</a:t>
            </a:r>
            <a:r>
              <a:rPr sz="2400" dirty="0">
                <a:solidFill>
                  <a:schemeClr val="tx1"/>
                </a:solidFill>
                <a:latin typeface="배달의민족 주아" charset="0"/>
                <a:ea typeface="배달의민족 주아" charset="0"/>
              </a:rPr>
              <a:t> </a:t>
            </a:r>
            <a:r>
              <a:rPr sz="2400" dirty="0" err="1">
                <a:solidFill>
                  <a:schemeClr val="tx1"/>
                </a:solidFill>
                <a:latin typeface="배달의민족 주아" charset="0"/>
                <a:ea typeface="배달의민족 주아" charset="0"/>
              </a:rPr>
              <a:t>흐름에</a:t>
            </a:r>
            <a:r>
              <a:rPr sz="2400" dirty="0">
                <a:solidFill>
                  <a:schemeClr val="tx1"/>
                </a:solidFill>
                <a:latin typeface="배달의민족 주아" charset="0"/>
                <a:ea typeface="배달의민족 주아" charset="0"/>
              </a:rPr>
              <a:t> </a:t>
            </a:r>
            <a:r>
              <a:rPr sz="2400" dirty="0" err="1">
                <a:solidFill>
                  <a:schemeClr val="tx1"/>
                </a:solidFill>
                <a:latin typeface="배달의민족 주아" charset="0"/>
                <a:ea typeface="배달의민족 주아" charset="0"/>
              </a:rPr>
              <a:t>따라</a:t>
            </a:r>
            <a:r>
              <a:rPr sz="2400" dirty="0">
                <a:solidFill>
                  <a:schemeClr val="tx1"/>
                </a:solidFill>
                <a:latin typeface="배달의민족 주아" charset="0"/>
                <a:ea typeface="배달의민족 주아" charset="0"/>
              </a:rPr>
              <a:t> </a:t>
            </a:r>
            <a:r>
              <a:rPr sz="2400" dirty="0" err="1">
                <a:solidFill>
                  <a:schemeClr val="tx1"/>
                </a:solidFill>
                <a:latin typeface="배달의민족 주아" charset="0"/>
                <a:ea typeface="배달의민족 주아" charset="0"/>
              </a:rPr>
              <a:t>인기있는</a:t>
            </a:r>
            <a:r>
              <a:rPr sz="2400" dirty="0">
                <a:solidFill>
                  <a:schemeClr val="tx1"/>
                </a:solidFill>
                <a:latin typeface="배달의민족 주아" charset="0"/>
                <a:ea typeface="배달의민족 주아" charset="0"/>
              </a:rPr>
              <a:t> </a:t>
            </a:r>
            <a:r>
              <a:rPr sz="2400" dirty="0" err="1">
                <a:solidFill>
                  <a:schemeClr val="tx1"/>
                </a:solidFill>
                <a:latin typeface="배달의민족 주아" charset="0"/>
                <a:ea typeface="배달의민족 주아" charset="0"/>
              </a:rPr>
              <a:t>게임들의</a:t>
            </a:r>
            <a:r>
              <a:rPr sz="2400" dirty="0">
                <a:solidFill>
                  <a:schemeClr val="tx1"/>
                </a:solidFill>
                <a:latin typeface="배달의민족 주아" charset="0"/>
                <a:ea typeface="배달의민족 주아" charset="0"/>
              </a:rPr>
              <a:t> </a:t>
            </a:r>
            <a:r>
              <a:rPr sz="2400" dirty="0" err="1">
                <a:solidFill>
                  <a:schemeClr val="tx1"/>
                </a:solidFill>
                <a:latin typeface="배달의민족 주아" charset="0"/>
                <a:ea typeface="배달의민족 주아" charset="0"/>
              </a:rPr>
              <a:t>트렌드가</a:t>
            </a:r>
            <a:r>
              <a:rPr sz="2400" dirty="0">
                <a:solidFill>
                  <a:schemeClr val="tx1"/>
                </a:solidFill>
                <a:latin typeface="배달의민족 주아" charset="0"/>
                <a:ea typeface="배달의민족 주아" charset="0"/>
              </a:rPr>
              <a:t> </a:t>
            </a:r>
            <a:r>
              <a:rPr sz="2400" dirty="0" err="1">
                <a:solidFill>
                  <a:schemeClr val="tx1"/>
                </a:solidFill>
                <a:latin typeface="배달의민족 주아" charset="0"/>
                <a:ea typeface="배달의민족 주아" charset="0"/>
              </a:rPr>
              <a:t>변화하고</a:t>
            </a:r>
            <a:r>
              <a:rPr sz="2400" dirty="0">
                <a:solidFill>
                  <a:schemeClr val="tx1"/>
                </a:solidFill>
                <a:latin typeface="배달의민족 주아" charset="0"/>
                <a:ea typeface="배달의민족 주아" charset="0"/>
              </a:rPr>
              <a:t> </a:t>
            </a:r>
            <a:r>
              <a:rPr sz="2400" dirty="0" err="1">
                <a:solidFill>
                  <a:schemeClr val="tx1"/>
                </a:solidFill>
                <a:latin typeface="배달의민족 주아" charset="0"/>
                <a:ea typeface="배달의민족 주아" charset="0"/>
              </a:rPr>
              <a:t>있다</a:t>
            </a:r>
            <a:r>
              <a:rPr sz="2400" dirty="0">
                <a:solidFill>
                  <a:schemeClr val="tx1"/>
                </a:solidFill>
                <a:latin typeface="배달의민족 주아" charset="0"/>
                <a:ea typeface="배달의민족 주아" charset="0"/>
              </a:rPr>
              <a:t>.</a:t>
            </a:r>
            <a:endParaRPr lang="ko-KR" altLang="en-US" sz="2400" dirty="0">
              <a:solidFill>
                <a:schemeClr val="tx1"/>
              </a:solidFill>
              <a:latin typeface="배달의민족 주아" charset="0"/>
              <a:ea typeface="배달의민족 주아" charset="0"/>
            </a:endParaRPr>
          </a:p>
          <a:p>
            <a:pPr marL="0" indent="0" algn="l" defTabSz="914400" rtl="0" eaLnBrk="1" latinLnBrk="1" hangingPunct="1">
              <a:buFontTx/>
              <a:buNone/>
            </a:pPr>
            <a:endParaRPr lang="ko-KR" altLang="en-US" sz="2400" dirty="0">
              <a:solidFill>
                <a:schemeClr val="tx1"/>
              </a:solidFill>
              <a:latin typeface="배달의민족 주아" charset="0"/>
              <a:ea typeface="배달의민족 주아" charset="0"/>
            </a:endParaRPr>
          </a:p>
          <a:p>
            <a:pPr marL="0" indent="0" algn="l" defTabSz="914400" rtl="0" eaLnBrk="1" latinLnBrk="1" hangingPunct="1">
              <a:buFontTx/>
              <a:buNone/>
            </a:pPr>
            <a:r>
              <a:rPr sz="2400" dirty="0">
                <a:solidFill>
                  <a:schemeClr val="tx1"/>
                </a:solidFill>
                <a:latin typeface="배달의민족 주아" charset="0"/>
                <a:ea typeface="배달의민족 주아" charset="0"/>
              </a:rPr>
              <a:t>&gt; </a:t>
            </a:r>
            <a:r>
              <a:rPr sz="2400" dirty="0" err="1">
                <a:solidFill>
                  <a:schemeClr val="tx1"/>
                </a:solidFill>
                <a:latin typeface="배달의민족 주아" charset="0"/>
                <a:ea typeface="배달의민족 주아" charset="0"/>
              </a:rPr>
              <a:t>사용자의</a:t>
            </a:r>
            <a:r>
              <a:rPr sz="2400" dirty="0">
                <a:solidFill>
                  <a:schemeClr val="tx1"/>
                </a:solidFill>
                <a:latin typeface="배달의민족 주아" charset="0"/>
                <a:ea typeface="배달의민족 주아" charset="0"/>
              </a:rPr>
              <a:t> </a:t>
            </a:r>
            <a:r>
              <a:rPr sz="2400" dirty="0" err="1">
                <a:solidFill>
                  <a:schemeClr val="tx1"/>
                </a:solidFill>
                <a:latin typeface="배달의민족 주아" charset="0"/>
                <a:ea typeface="배달의민족 주아" charset="0"/>
              </a:rPr>
              <a:t>성향의</a:t>
            </a:r>
            <a:r>
              <a:rPr sz="2400" dirty="0">
                <a:solidFill>
                  <a:schemeClr val="tx1"/>
                </a:solidFill>
                <a:latin typeface="배달의민족 주아" charset="0"/>
                <a:ea typeface="배달의민족 주아" charset="0"/>
              </a:rPr>
              <a:t> </a:t>
            </a:r>
            <a:r>
              <a:rPr sz="2400" dirty="0" err="1">
                <a:solidFill>
                  <a:schemeClr val="tx1"/>
                </a:solidFill>
                <a:latin typeface="배달의민족 주아" charset="0"/>
                <a:ea typeface="배달의민족 주아" charset="0"/>
              </a:rPr>
              <a:t>변화가</a:t>
            </a:r>
            <a:r>
              <a:rPr sz="2400" dirty="0">
                <a:solidFill>
                  <a:schemeClr val="tx1"/>
                </a:solidFill>
                <a:latin typeface="배달의민족 주아" charset="0"/>
                <a:ea typeface="배달의민족 주아" charset="0"/>
              </a:rPr>
              <a:t> </a:t>
            </a:r>
            <a:r>
              <a:rPr sz="2400" dirty="0" err="1">
                <a:solidFill>
                  <a:schemeClr val="tx1"/>
                </a:solidFill>
                <a:latin typeface="배달의민족 주아" charset="0"/>
                <a:ea typeface="배달의민족 주아" charset="0"/>
              </a:rPr>
              <a:t>계속해서</a:t>
            </a:r>
            <a:r>
              <a:rPr sz="2400" dirty="0">
                <a:solidFill>
                  <a:schemeClr val="tx1"/>
                </a:solidFill>
                <a:latin typeface="배달의민족 주아" charset="0"/>
                <a:ea typeface="배달의민족 주아" charset="0"/>
              </a:rPr>
              <a:t> </a:t>
            </a:r>
            <a:r>
              <a:rPr sz="2400" dirty="0" err="1">
                <a:solidFill>
                  <a:schemeClr val="tx1"/>
                </a:solidFill>
                <a:latin typeface="배달의민족 주아" charset="0"/>
                <a:ea typeface="배달의민족 주아" charset="0"/>
              </a:rPr>
              <a:t>변하는</a:t>
            </a:r>
            <a:r>
              <a:rPr sz="2400" dirty="0">
                <a:solidFill>
                  <a:schemeClr val="tx1"/>
                </a:solidFill>
                <a:latin typeface="배달의민족 주아" charset="0"/>
                <a:ea typeface="배달의민족 주아" charset="0"/>
              </a:rPr>
              <a:t> </a:t>
            </a:r>
            <a:r>
              <a:rPr sz="2400" dirty="0" err="1">
                <a:solidFill>
                  <a:schemeClr val="tx1"/>
                </a:solidFill>
                <a:latin typeface="배달의민족 주아" charset="0"/>
                <a:ea typeface="배달의민족 주아" charset="0"/>
              </a:rPr>
              <a:t>요즘</a:t>
            </a:r>
            <a:r>
              <a:rPr sz="2400" dirty="0">
                <a:solidFill>
                  <a:schemeClr val="tx1"/>
                </a:solidFill>
                <a:latin typeface="배달의민족 주아" charset="0"/>
                <a:ea typeface="배달의민족 주아" charset="0"/>
              </a:rPr>
              <a:t> </a:t>
            </a:r>
            <a:r>
              <a:rPr sz="2400" dirty="0" err="1">
                <a:solidFill>
                  <a:schemeClr val="accent5"/>
                </a:solidFill>
                <a:latin typeface="배달의민족 주아" charset="0"/>
                <a:ea typeface="배달의민족 주아" charset="0"/>
              </a:rPr>
              <a:t>선호</a:t>
            </a:r>
            <a:r>
              <a:rPr sz="2400" dirty="0">
                <a:solidFill>
                  <a:schemeClr val="accent5"/>
                </a:solidFill>
                <a:latin typeface="배달의민족 주아" charset="0"/>
                <a:ea typeface="배달의민족 주아" charset="0"/>
              </a:rPr>
              <a:t> </a:t>
            </a:r>
            <a:r>
              <a:rPr sz="2400" dirty="0" err="1">
                <a:solidFill>
                  <a:schemeClr val="accent5"/>
                </a:solidFill>
                <a:latin typeface="배달의민족 주아" charset="0"/>
                <a:ea typeface="배달의민족 주아" charset="0"/>
              </a:rPr>
              <a:t>게임</a:t>
            </a:r>
            <a:r>
              <a:rPr sz="2400" dirty="0">
                <a:solidFill>
                  <a:schemeClr val="accent5"/>
                </a:solidFill>
                <a:latin typeface="배달의민족 주아" charset="0"/>
                <a:ea typeface="배달의민족 주아" charset="0"/>
              </a:rPr>
              <a:t> </a:t>
            </a:r>
            <a:r>
              <a:rPr sz="2400" dirty="0" err="1">
                <a:solidFill>
                  <a:schemeClr val="accent5"/>
                </a:solidFill>
                <a:latin typeface="배달의민족 주아" charset="0"/>
                <a:ea typeface="배달의민족 주아" charset="0"/>
              </a:rPr>
              <a:t>장르의</a:t>
            </a:r>
            <a:r>
              <a:rPr sz="2400" dirty="0">
                <a:solidFill>
                  <a:schemeClr val="accent5"/>
                </a:solidFill>
                <a:latin typeface="배달의민족 주아" charset="0"/>
                <a:ea typeface="배달의민족 주아" charset="0"/>
              </a:rPr>
              <a:t> </a:t>
            </a:r>
            <a:r>
              <a:rPr sz="2400" dirty="0" err="1">
                <a:solidFill>
                  <a:schemeClr val="accent5"/>
                </a:solidFill>
                <a:latin typeface="배달의민족 주아" charset="0"/>
                <a:ea typeface="배달의민족 주아" charset="0"/>
              </a:rPr>
              <a:t>변화에</a:t>
            </a:r>
            <a:r>
              <a:rPr sz="2400" dirty="0">
                <a:solidFill>
                  <a:schemeClr val="accent5"/>
                </a:solidFill>
                <a:latin typeface="배달의민족 주아" charset="0"/>
                <a:ea typeface="배달의민족 주아" charset="0"/>
              </a:rPr>
              <a:t> </a:t>
            </a:r>
            <a:r>
              <a:rPr sz="2400" dirty="0" err="1">
                <a:solidFill>
                  <a:schemeClr val="accent5"/>
                </a:solidFill>
                <a:latin typeface="배달의민족 주아" charset="0"/>
                <a:ea typeface="배달의민족 주아" charset="0"/>
              </a:rPr>
              <a:t>빠르게</a:t>
            </a:r>
            <a:r>
              <a:rPr sz="2400" dirty="0">
                <a:solidFill>
                  <a:schemeClr val="accent5"/>
                </a:solidFill>
                <a:latin typeface="배달의민족 주아" charset="0"/>
                <a:ea typeface="배달의민족 주아" charset="0"/>
              </a:rPr>
              <a:t> </a:t>
            </a:r>
            <a:r>
              <a:rPr sz="2400" dirty="0" err="1">
                <a:solidFill>
                  <a:schemeClr val="accent5"/>
                </a:solidFill>
                <a:latin typeface="배달의민족 주아" charset="0"/>
                <a:ea typeface="배달의민족 주아" charset="0"/>
              </a:rPr>
              <a:t>맞춰주는</a:t>
            </a:r>
            <a:r>
              <a:rPr sz="2400" dirty="0">
                <a:solidFill>
                  <a:schemeClr val="accent5"/>
                </a:solidFill>
                <a:latin typeface="배달의민족 주아" charset="0"/>
                <a:ea typeface="배달의민족 주아" charset="0"/>
              </a:rPr>
              <a:t> </a:t>
            </a:r>
            <a:r>
              <a:rPr sz="2400" dirty="0" err="1">
                <a:solidFill>
                  <a:schemeClr val="accent5"/>
                </a:solidFill>
                <a:latin typeface="배달의민족 주아" charset="0"/>
                <a:ea typeface="배달의민족 주아" charset="0"/>
              </a:rPr>
              <a:t>시스템</a:t>
            </a:r>
            <a:r>
              <a:rPr sz="2400" dirty="0" err="1">
                <a:solidFill>
                  <a:schemeClr val="tx1"/>
                </a:solidFill>
                <a:latin typeface="배달의민족 주아" charset="0"/>
                <a:ea typeface="배달의민족 주아" charset="0"/>
              </a:rPr>
              <a:t>이</a:t>
            </a:r>
            <a:r>
              <a:rPr sz="2400" dirty="0">
                <a:solidFill>
                  <a:schemeClr val="tx1"/>
                </a:solidFill>
                <a:latin typeface="배달의민족 주아" charset="0"/>
                <a:ea typeface="배달의민족 주아" charset="0"/>
              </a:rPr>
              <a:t> </a:t>
            </a:r>
            <a:r>
              <a:rPr sz="2400" dirty="0" err="1">
                <a:solidFill>
                  <a:schemeClr val="tx1"/>
                </a:solidFill>
                <a:latin typeface="배달의민족 주아" charset="0"/>
                <a:ea typeface="배달의민족 주아" charset="0"/>
              </a:rPr>
              <a:t>필요하다</a:t>
            </a:r>
            <a:r>
              <a:rPr sz="2400" dirty="0">
                <a:solidFill>
                  <a:schemeClr val="tx1"/>
                </a:solidFill>
                <a:latin typeface="배달의민족 주아" charset="0"/>
                <a:ea typeface="배달의민족 주아" charset="0"/>
              </a:rPr>
              <a:t>.</a:t>
            </a:r>
            <a:endParaRPr lang="ko-KR" altLang="en-US" sz="2400" dirty="0">
              <a:solidFill>
                <a:schemeClr val="tx1"/>
              </a:solidFill>
              <a:latin typeface="배달의민족 주아" charset="0"/>
              <a:ea typeface="배달의민족 주아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300990" y="3175"/>
            <a:ext cx="10516870" cy="132715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>
              <a:buFontTx/>
              <a:buNone/>
            </a:pPr>
            <a:r>
              <a:rPr lang="ko-KR" altLang="en-US" sz="4400">
                <a:latin typeface="던파 비트비트체 v2" charset="0"/>
                <a:ea typeface="던파 비트비트체 v2" charset="0"/>
              </a:rPr>
              <a:t>1-2 프로젝트의 목표</a:t>
            </a:r>
            <a:r>
              <a:rPr lang="ko-KR" altLang="en-US" sz="4400">
                <a:latin typeface="맑은 고딕" charset="0"/>
                <a:ea typeface="맑은 고딕" charset="0"/>
                <a:cs typeface="+mj-cs"/>
              </a:rPr>
              <a:t> </a:t>
            </a:r>
          </a:p>
        </p:txBody>
      </p:sp>
      <p:sp>
        <p:nvSpPr>
          <p:cNvPr id="3" name="내용 개체 틀 2"/>
          <p:cNvSpPr txBox="1">
            <a:spLocks noGrp="1"/>
          </p:cNvSpPr>
          <p:nvPr>
            <p:ph idx="1"/>
          </p:nvPr>
        </p:nvSpPr>
        <p:spPr>
          <a:xfrm>
            <a:off x="838200" y="5924550"/>
            <a:ext cx="10892155" cy="63436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228600" indent="-228600">
              <a:buFontTx/>
              <a:buNone/>
            </a:pPr>
            <a:r>
              <a:rPr lang="ko-KR" altLang="en-US" sz="2800" dirty="0">
                <a:latin typeface="배달의민족 주아" charset="0"/>
                <a:ea typeface="배달의민족 주아" charset="0"/>
              </a:rPr>
              <a:t>목표: 이미지, 텍스트, 수치를 통해 16개의 게임 카테고리 분류</a:t>
            </a:r>
          </a:p>
        </p:txBody>
      </p:sp>
      <p:sp>
        <p:nvSpPr>
          <p:cNvPr id="4" name="도형 59"/>
          <p:cNvSpPr>
            <a:spLocks/>
          </p:cNvSpPr>
          <p:nvPr/>
        </p:nvSpPr>
        <p:spPr>
          <a:xfrm>
            <a:off x="842010" y="1648460"/>
            <a:ext cx="2854325" cy="4023360"/>
          </a:xfrm>
          <a:prstGeom prst="rect">
            <a:avLst/>
          </a:prstGeom>
          <a:noFill/>
          <a:ln w="38100" cap="flat" cmpd="sng">
            <a:solidFill>
              <a:schemeClr val="tx1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ko-KR" sz="3600">
                <a:solidFill>
                  <a:schemeClr val="tx1"/>
                </a:solidFill>
                <a:latin typeface="던파 비트비트체 v2" charset="0"/>
                <a:ea typeface="던파 비트비트체 v2" charset="0"/>
              </a:rPr>
              <a:t>카테고리</a:t>
            </a:r>
            <a:endParaRPr lang="ko-KR" altLang="en-US" sz="3600">
              <a:solidFill>
                <a:schemeClr val="tx1"/>
              </a:solidFill>
              <a:latin typeface="던파 비트비트체 v2" charset="0"/>
              <a:ea typeface="던파 비트비트체 v2" charset="0"/>
            </a:endParaRPr>
          </a:p>
          <a:p>
            <a:pPr marL="0" indent="0" algn="ctr" hangingPunct="1"/>
            <a:r>
              <a:rPr lang="ko-KR" sz="3600">
                <a:solidFill>
                  <a:schemeClr val="tx1"/>
                </a:solidFill>
                <a:latin typeface="던파 비트비트체 v2" charset="0"/>
                <a:ea typeface="던파 비트비트체 v2" charset="0"/>
              </a:rPr>
              <a:t>불분명</a:t>
            </a:r>
            <a:endParaRPr lang="ko-KR" altLang="en-US" sz="3600">
              <a:solidFill>
                <a:schemeClr val="tx1"/>
              </a:solidFill>
              <a:latin typeface="던파 비트비트체 v2" charset="0"/>
              <a:ea typeface="던파 비트비트체 v2" charset="0"/>
            </a:endParaRPr>
          </a:p>
          <a:p>
            <a:pPr marL="0" indent="0" algn="ctr" hangingPunct="1"/>
            <a:r>
              <a:rPr lang="ko-KR" sz="3600">
                <a:solidFill>
                  <a:schemeClr val="tx1"/>
                </a:solidFill>
                <a:latin typeface="던파 비트비트체 v2" charset="0"/>
                <a:ea typeface="던파 비트비트체 v2" charset="0"/>
              </a:rPr>
              <a:t>게임</a:t>
            </a:r>
            <a:endParaRPr lang="ko-KR" altLang="en-US" sz="3600">
              <a:solidFill>
                <a:schemeClr val="tx1"/>
              </a:solidFill>
              <a:latin typeface="던파 비트비트체 v2" charset="0"/>
              <a:ea typeface="던파 비트비트체 v2" charset="0"/>
            </a:endParaRPr>
          </a:p>
        </p:txBody>
      </p:sp>
      <p:sp>
        <p:nvSpPr>
          <p:cNvPr id="5" name="도형 64"/>
          <p:cNvSpPr>
            <a:spLocks/>
          </p:cNvSpPr>
          <p:nvPr/>
        </p:nvSpPr>
        <p:spPr>
          <a:xfrm>
            <a:off x="4772660" y="1673860"/>
            <a:ext cx="2854325" cy="4023360"/>
          </a:xfrm>
          <a:prstGeom prst="rect">
            <a:avLst/>
          </a:prstGeom>
          <a:noFill/>
          <a:ln w="38100" cap="flat" cmpd="sng">
            <a:solidFill>
              <a:schemeClr val="tx1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ko-KR" sz="3600" dirty="0">
                <a:solidFill>
                  <a:schemeClr val="tx1"/>
                </a:solidFill>
                <a:latin typeface="던파 비트비트체 v2" charset="0"/>
                <a:ea typeface="던파 비트비트체 v2" charset="0"/>
              </a:rPr>
              <a:t>모델 학습</a:t>
            </a:r>
            <a:endParaRPr lang="ko-KR" altLang="en-US" sz="3600" dirty="0">
              <a:solidFill>
                <a:schemeClr val="tx1"/>
              </a:solidFill>
              <a:latin typeface="던파 비트비트체 v2" charset="0"/>
              <a:ea typeface="던파 비트비트체 v2" charset="0"/>
            </a:endParaRPr>
          </a:p>
          <a:p>
            <a:pPr marL="0" indent="0" algn="ctr" hangingPunct="1"/>
            <a:endParaRPr lang="ko-KR" altLang="en-US" sz="3600" dirty="0">
              <a:solidFill>
                <a:schemeClr val="tx1"/>
              </a:solidFill>
              <a:latin typeface="던파 비트비트체 v2" charset="0"/>
              <a:ea typeface="던파 비트비트체 v2" charset="0"/>
            </a:endParaRPr>
          </a:p>
          <a:p>
            <a:pPr marL="0" indent="0" algn="ctr" hangingPunct="1"/>
            <a:endParaRPr lang="ko-KR" altLang="en-US" sz="3600" dirty="0">
              <a:solidFill>
                <a:schemeClr val="tx1"/>
              </a:solidFill>
              <a:latin typeface="던파 비트비트체 v2" charset="0"/>
              <a:ea typeface="던파 비트비트체 v2" charset="0"/>
            </a:endParaRPr>
          </a:p>
          <a:p>
            <a:pPr marL="0" indent="0" algn="ctr" hangingPunct="1"/>
            <a:endParaRPr lang="ko-KR" altLang="en-US" sz="3600" dirty="0">
              <a:solidFill>
                <a:schemeClr val="tx1"/>
              </a:solidFill>
              <a:latin typeface="던파 비트비트체 v2" charset="0"/>
              <a:ea typeface="던파 비트비트체 v2" charset="0"/>
            </a:endParaRPr>
          </a:p>
          <a:p>
            <a:pPr marL="0" indent="0" algn="ctr" hangingPunct="1"/>
            <a:endParaRPr lang="ko-KR" altLang="en-US" sz="3600" dirty="0">
              <a:solidFill>
                <a:schemeClr val="tx1"/>
              </a:solidFill>
              <a:latin typeface="던파 비트비트체 v2" charset="0"/>
              <a:ea typeface="던파 비트비트체 v2" charset="0"/>
            </a:endParaRPr>
          </a:p>
        </p:txBody>
      </p:sp>
      <p:sp>
        <p:nvSpPr>
          <p:cNvPr id="6" name="도형 65"/>
          <p:cNvSpPr>
            <a:spLocks/>
          </p:cNvSpPr>
          <p:nvPr/>
        </p:nvSpPr>
        <p:spPr>
          <a:xfrm>
            <a:off x="8807450" y="1673860"/>
            <a:ext cx="2854325" cy="4023360"/>
          </a:xfrm>
          <a:prstGeom prst="rect">
            <a:avLst/>
          </a:prstGeom>
          <a:noFill/>
          <a:ln w="38100" cap="flat" cmpd="sng">
            <a:solidFill>
              <a:schemeClr val="tx1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ko-KR" sz="3600" dirty="0">
                <a:solidFill>
                  <a:schemeClr val="tx1"/>
                </a:solidFill>
                <a:latin typeface="던파 비트비트체 v2" charset="0"/>
                <a:ea typeface="던파 비트비트체 v2" charset="0"/>
              </a:rPr>
              <a:t>게임</a:t>
            </a:r>
            <a:endParaRPr lang="ko-KR" altLang="en-US" sz="3600" dirty="0">
              <a:solidFill>
                <a:schemeClr val="tx1"/>
              </a:solidFill>
              <a:latin typeface="던파 비트비트체 v2" charset="0"/>
              <a:ea typeface="던파 비트비트체 v2" charset="0"/>
            </a:endParaRPr>
          </a:p>
          <a:p>
            <a:pPr marL="0" indent="0" algn="ctr" hangingPunct="1"/>
            <a:r>
              <a:rPr lang="ko-KR" sz="3600" dirty="0">
                <a:solidFill>
                  <a:schemeClr val="tx1"/>
                </a:solidFill>
                <a:latin typeface="던파 비트비트체 v2" charset="0"/>
                <a:ea typeface="던파 비트비트체 v2" charset="0"/>
              </a:rPr>
              <a:t>카테고리</a:t>
            </a:r>
            <a:endParaRPr lang="ko-KR" altLang="en-US" sz="3600" dirty="0">
              <a:solidFill>
                <a:schemeClr val="tx1"/>
              </a:solidFill>
              <a:latin typeface="던파 비트비트체 v2" charset="0"/>
              <a:ea typeface="던파 비트비트체 v2" charset="0"/>
            </a:endParaRPr>
          </a:p>
          <a:p>
            <a:pPr marL="0" indent="0" algn="ctr" hangingPunct="1"/>
            <a:r>
              <a:rPr lang="ko-KR" sz="3600" dirty="0">
                <a:solidFill>
                  <a:schemeClr val="tx1"/>
                </a:solidFill>
                <a:latin typeface="던파 비트비트체 v2" charset="0"/>
                <a:ea typeface="던파 비트비트체 v2" charset="0"/>
              </a:rPr>
              <a:t>예측</a:t>
            </a:r>
            <a:endParaRPr lang="ko-KR" altLang="en-US" sz="3600" dirty="0">
              <a:solidFill>
                <a:schemeClr val="tx1"/>
              </a:solidFill>
              <a:latin typeface="던파 비트비트체 v2" charset="0"/>
              <a:ea typeface="던파 비트비트체 v2" charset="0"/>
            </a:endParaRPr>
          </a:p>
          <a:p>
            <a:pPr marL="0" indent="0" algn="ctr" hangingPunct="1"/>
            <a:endParaRPr lang="ko-KR" altLang="en-US" sz="3600" dirty="0">
              <a:solidFill>
                <a:schemeClr val="tx1"/>
              </a:solidFill>
              <a:latin typeface="던파 비트비트체 v2" charset="0"/>
              <a:ea typeface="던파 비트비트체 v2" charset="0"/>
            </a:endParaRPr>
          </a:p>
          <a:p>
            <a:pPr marL="0" indent="0" algn="ctr" hangingPunct="1"/>
            <a:r>
              <a:rPr lang="ko-KR" sz="2000" dirty="0">
                <a:solidFill>
                  <a:schemeClr val="tx1"/>
                </a:solidFill>
                <a:latin typeface="던파 비트비트체 v2" charset="0"/>
                <a:ea typeface="던파 비트비트체 v2" charset="0"/>
              </a:rPr>
              <a:t>(16개중 1)</a:t>
            </a:r>
            <a:endParaRPr lang="ko-KR" altLang="en-US" sz="2000" dirty="0">
              <a:solidFill>
                <a:schemeClr val="tx1"/>
              </a:solidFill>
              <a:latin typeface="던파 비트비트체 v2" charset="0"/>
              <a:ea typeface="던파 비트비트체 v2" charset="0"/>
            </a:endParaRPr>
          </a:p>
        </p:txBody>
      </p:sp>
      <p:sp>
        <p:nvSpPr>
          <p:cNvPr id="7" name="도형 66"/>
          <p:cNvSpPr>
            <a:spLocks/>
          </p:cNvSpPr>
          <p:nvPr/>
        </p:nvSpPr>
        <p:spPr>
          <a:xfrm>
            <a:off x="4891405" y="3543300"/>
            <a:ext cx="2628900" cy="588645"/>
          </a:xfrm>
          <a:prstGeom prst="rect">
            <a:avLst/>
          </a:prstGeom>
          <a:noFill/>
          <a:ln w="38100" cap="flat" cmpd="sng">
            <a:solidFill>
              <a:schemeClr val="tx1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3600" dirty="0">
              <a:solidFill>
                <a:schemeClr val="tx1"/>
              </a:solidFill>
              <a:latin typeface="던파 비트비트체 v2" charset="0"/>
              <a:ea typeface="던파 비트비트체 v2" charset="0"/>
            </a:endParaRPr>
          </a:p>
          <a:p>
            <a:pPr marL="0" indent="0" algn="ctr" hangingPunct="1"/>
            <a:r>
              <a:rPr lang="ko-KR" sz="2400" dirty="0">
                <a:solidFill>
                  <a:schemeClr val="tx1"/>
                </a:solidFill>
                <a:latin typeface="던파 비트비트체 v2" charset="0"/>
                <a:ea typeface="던파 비트비트체 v2" charset="0"/>
              </a:rPr>
              <a:t>텍스트</a:t>
            </a:r>
            <a:endParaRPr lang="ko-KR" altLang="en-US" sz="2400" dirty="0">
              <a:solidFill>
                <a:schemeClr val="tx1"/>
              </a:solidFill>
              <a:latin typeface="던파 비트비트체 v2" charset="0"/>
              <a:ea typeface="던파 비트비트체 v2" charset="0"/>
            </a:endParaRPr>
          </a:p>
          <a:p>
            <a:pPr marL="0" indent="0" algn="ctr" hangingPunct="1"/>
            <a:endParaRPr lang="ko-KR" altLang="en-US" sz="3600" dirty="0">
              <a:solidFill>
                <a:schemeClr val="tx1"/>
              </a:solidFill>
              <a:latin typeface="던파 비트비트체 v2" charset="0"/>
              <a:ea typeface="던파 비트비트체 v2" charset="0"/>
            </a:endParaRPr>
          </a:p>
        </p:txBody>
      </p:sp>
      <p:sp>
        <p:nvSpPr>
          <p:cNvPr id="8" name="도형 67"/>
          <p:cNvSpPr>
            <a:spLocks/>
          </p:cNvSpPr>
          <p:nvPr/>
        </p:nvSpPr>
        <p:spPr>
          <a:xfrm>
            <a:off x="4893310" y="4234815"/>
            <a:ext cx="2628900" cy="588645"/>
          </a:xfrm>
          <a:prstGeom prst="rect">
            <a:avLst/>
          </a:prstGeom>
          <a:noFill/>
          <a:ln w="38100" cap="flat" cmpd="sng">
            <a:solidFill>
              <a:schemeClr val="tx1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ko-KR" altLang="en-US" sz="2400" dirty="0">
                <a:solidFill>
                  <a:schemeClr val="tx1"/>
                </a:solidFill>
                <a:latin typeface="던파 비트비트체 v2" charset="0"/>
                <a:ea typeface="던파 비트비트체 v2" charset="0"/>
              </a:rPr>
              <a:t>수치</a:t>
            </a:r>
          </a:p>
        </p:txBody>
      </p:sp>
      <p:sp>
        <p:nvSpPr>
          <p:cNvPr id="9" name="도형 68"/>
          <p:cNvSpPr>
            <a:spLocks/>
          </p:cNvSpPr>
          <p:nvPr/>
        </p:nvSpPr>
        <p:spPr>
          <a:xfrm>
            <a:off x="4883150" y="4961255"/>
            <a:ext cx="2628900" cy="588645"/>
          </a:xfrm>
          <a:prstGeom prst="rect">
            <a:avLst/>
          </a:prstGeom>
          <a:noFill/>
          <a:ln w="38100" cap="flat" cmpd="sng">
            <a:solidFill>
              <a:schemeClr val="tx1"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r>
              <a:rPr lang="ko-KR" sz="2400" dirty="0">
                <a:solidFill>
                  <a:schemeClr val="tx1"/>
                </a:solidFill>
                <a:latin typeface="던파 비트비트체 v2" charset="0"/>
                <a:ea typeface="던파 비트비트체 v2" charset="0"/>
              </a:rPr>
              <a:t>이미지</a:t>
            </a:r>
            <a:endParaRPr lang="ko-KR" altLang="en-US" sz="3600" dirty="0">
              <a:solidFill>
                <a:schemeClr val="tx1"/>
              </a:solidFill>
              <a:latin typeface="던파 비트비트체 v2" charset="0"/>
              <a:ea typeface="던파 비트비트체 v2" charset="0"/>
            </a:endParaRPr>
          </a:p>
        </p:txBody>
      </p:sp>
      <p:cxnSp>
        <p:nvCxnSpPr>
          <p:cNvPr id="10" name="도형 69"/>
          <p:cNvCxnSpPr/>
          <p:nvPr/>
        </p:nvCxnSpPr>
        <p:spPr>
          <a:xfrm>
            <a:off x="3929380" y="3683635"/>
            <a:ext cx="643890" cy="635"/>
          </a:xfrm>
          <a:prstGeom prst="straightConnector1">
            <a:avLst/>
          </a:prstGeom>
          <a:ln w="38100" cap="flat" cmpd="sng">
            <a:solidFill>
              <a:schemeClr val="tx1">
                <a:alpha val="100000"/>
              </a:schemeClr>
            </a:solidFill>
            <a:prstDash val="solid"/>
            <a:miter lim="800000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도형 72"/>
          <p:cNvCxnSpPr/>
          <p:nvPr/>
        </p:nvCxnSpPr>
        <p:spPr>
          <a:xfrm>
            <a:off x="7918450" y="3685540"/>
            <a:ext cx="643890" cy="635"/>
          </a:xfrm>
          <a:prstGeom prst="straightConnector1">
            <a:avLst/>
          </a:prstGeom>
          <a:ln w="38100" cap="flat" cmpd="sng">
            <a:solidFill>
              <a:schemeClr val="tx1">
                <a:alpha val="100000"/>
              </a:schemeClr>
            </a:solidFill>
            <a:prstDash val="solid"/>
            <a:miter lim="800000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58420" y="123825"/>
            <a:ext cx="3644900" cy="132778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ctr" rtl="0">
              <a:buFontTx/>
              <a:buNone/>
            </a:pPr>
            <a:r>
              <a:rPr lang="ko-KR" altLang="en-US" sz="3200">
                <a:solidFill>
                  <a:schemeClr val="tx1"/>
                </a:solidFill>
                <a:latin typeface="던파 비트비트체 v2" charset="0"/>
                <a:ea typeface="던파 비트비트체 v2" charset="0"/>
              </a:rPr>
              <a:t>2: 데이터 준비</a:t>
            </a:r>
          </a:p>
        </p:txBody>
      </p:sp>
      <p:sp>
        <p:nvSpPr>
          <p:cNvPr id="3" name="내용 개체 틀 1"/>
          <p:cNvSpPr txBox="1">
            <a:spLocks noGrp="1"/>
          </p:cNvSpPr>
          <p:nvPr>
            <p:ph idx="2"/>
          </p:nvPr>
        </p:nvSpPr>
        <p:spPr>
          <a:xfrm>
            <a:off x="175260" y="1757680"/>
            <a:ext cx="3571875" cy="499237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ko-KR" altLang="en-US" sz="2300">
                <a:solidFill>
                  <a:schemeClr val="tx1"/>
                </a:solidFill>
                <a:latin typeface="던파 비트비트체 v2" charset="0"/>
                <a:ea typeface="던파 비트비트체 v2" charset="0"/>
              </a:rPr>
              <a:t>-데이터 수집 사이트 선택</a:t>
            </a:r>
          </a:p>
          <a:p>
            <a: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endParaRPr lang="ko-KR" altLang="en-US" sz="2400">
              <a:solidFill>
                <a:schemeClr val="tx1"/>
              </a:solidFill>
              <a:latin typeface="던파 비트비트체 v2" charset="0"/>
              <a:ea typeface="던파 비트비트체 v2" charset="0"/>
            </a:endParaRPr>
          </a:p>
          <a:p>
            <a: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ko-KR" altLang="en-US" sz="2400">
                <a:solidFill>
                  <a:schemeClr val="tx1"/>
                </a:solidFill>
                <a:latin typeface="던파 비트비트체 v2" charset="0"/>
                <a:ea typeface="던파 비트비트체 v2" charset="0"/>
              </a:rPr>
              <a:t>-이미지 크롤링</a:t>
            </a:r>
          </a:p>
          <a:p>
            <a: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endParaRPr lang="ko-KR" altLang="en-US" sz="2400">
              <a:solidFill>
                <a:schemeClr val="tx1"/>
              </a:solidFill>
              <a:latin typeface="던파 비트비트체 v2" charset="0"/>
              <a:ea typeface="던파 비트비트체 v2" charset="0"/>
            </a:endParaRPr>
          </a:p>
          <a:p>
            <a: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ko-KR" altLang="en-US" sz="2400">
                <a:solidFill>
                  <a:schemeClr val="tx1"/>
                </a:solidFill>
                <a:latin typeface="던파 비트비트체 v2" charset="0"/>
                <a:ea typeface="던파 비트비트체 v2" charset="0"/>
              </a:rPr>
              <a:t>-비이미지 크롤링</a:t>
            </a:r>
          </a:p>
          <a:p>
            <a: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endParaRPr lang="ko-KR" altLang="en-US" sz="2400">
              <a:solidFill>
                <a:schemeClr val="tx1"/>
              </a:solidFill>
              <a:latin typeface="던파 비트비트체 v2" charset="0"/>
              <a:ea typeface="던파 비트비트체 v2" charset="0"/>
            </a:endParaRPr>
          </a:p>
          <a:p>
            <a: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ko-KR" altLang="en-US" sz="2400">
                <a:solidFill>
                  <a:schemeClr val="tx1"/>
                </a:solidFill>
                <a:latin typeface="던파 비트비트체 v2" charset="0"/>
                <a:ea typeface="던파 비트비트체 v2" charset="0"/>
              </a:rPr>
              <a:t>-크롤링 결과</a:t>
            </a:r>
          </a:p>
        </p:txBody>
      </p:sp>
      <p:pic>
        <p:nvPicPr>
          <p:cNvPr id="4" name="그림 13" descr="C:/Users/nelig/AppData/Roaming/PolarisOffice/ETemp/35232_15798928/fImage2583152096500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5705" y="635"/>
            <a:ext cx="8446135" cy="685228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179070" y="0"/>
            <a:ext cx="11868150" cy="132715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rtl="0">
              <a:buFontTx/>
              <a:buNone/>
            </a:pPr>
            <a:r>
              <a:rPr lang="ko-KR" altLang="en-US" sz="4400">
                <a:latin typeface="던파 비트비트체 v2" charset="0"/>
                <a:ea typeface="던파 비트비트체 v2" charset="0"/>
              </a:rPr>
              <a:t>2-1 데이터 수집 사이트 선정</a:t>
            </a:r>
            <a:r>
              <a:rPr lang="ko-KR" altLang="en-US" sz="4400">
                <a:latin typeface="맑은 고딕" charset="0"/>
                <a:ea typeface="맑은 고딕" charset="0"/>
                <a:cs typeface="+mj-cs"/>
              </a:rPr>
              <a:t> </a:t>
            </a:r>
            <a:r>
              <a:rPr lang="ko-KR" altLang="en-US" sz="2400">
                <a:latin typeface="던파 비트비트체 v2" charset="0"/>
                <a:ea typeface="던파 비트비트체 v2" charset="0"/>
              </a:rPr>
              <a:t>sensor tower</a:t>
            </a:r>
            <a:endParaRPr lang="ko-KR" altLang="en-US" sz="4400">
              <a:latin typeface="맑은 고딕" charset="0"/>
              <a:ea typeface="맑은 고딕" charset="0"/>
              <a:cs typeface="+mj-cs"/>
            </a:endParaRPr>
          </a:p>
        </p:txBody>
      </p:sp>
      <p:pic>
        <p:nvPicPr>
          <p:cNvPr id="4" name="그림 19" descr="C:/Users/nelig/AppData/Roaming/PolarisOffice/ETemp/35232_15798928/fImage1671872169169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411"/>
          <a:stretch>
            <a:fillRect/>
          </a:stretch>
        </p:blipFill>
        <p:spPr>
          <a:xfrm>
            <a:off x="34925" y="1704340"/>
            <a:ext cx="5673725" cy="3701415"/>
          </a:xfrm>
          <a:prstGeom prst="rect">
            <a:avLst/>
          </a:prstGeom>
          <a:noFill/>
        </p:spPr>
      </p:pic>
      <p:pic>
        <p:nvPicPr>
          <p:cNvPr id="5" name="그림 20" descr="C:/Users/nelig/AppData/Roaming/PolarisOffice/ETemp/35232_15798928/fImage1156132175724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8500" y="1762760"/>
            <a:ext cx="6383020" cy="3645535"/>
          </a:xfrm>
          <a:prstGeom prst="rect">
            <a:avLst/>
          </a:prstGeom>
          <a:noFill/>
        </p:spPr>
      </p:pic>
      <p:sp>
        <p:nvSpPr>
          <p:cNvPr id="6" name="내용 개체 틀 21"/>
          <p:cNvSpPr txBox="1">
            <a:spLocks noGrp="1"/>
          </p:cNvSpPr>
          <p:nvPr/>
        </p:nvSpPr>
        <p:spPr>
          <a:xfrm>
            <a:off x="173990" y="5616575"/>
            <a:ext cx="10892155" cy="123698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ko-KR" altLang="en-US" sz="2800" dirty="0">
                <a:latin typeface="배달의민족 주아" charset="0"/>
                <a:ea typeface="배달의민족 주아" charset="0"/>
              </a:rPr>
              <a:t>장점: 각 카테고리별로 많은 자료 수집 가능</a:t>
            </a:r>
            <a:r>
              <a:rPr lang="en-US" altLang="ko-KR" sz="2800" dirty="0">
                <a:latin typeface="배달의민족 주아" charset="0"/>
                <a:ea typeface="배달의민족 주아" charset="0"/>
              </a:rPr>
              <a:t>.</a:t>
            </a:r>
            <a:endParaRPr lang="ko-KR" altLang="en-US" sz="2800" dirty="0">
              <a:latin typeface="배달의민족 주아" charset="0"/>
              <a:ea typeface="배달의민족 주아" charset="0"/>
            </a:endParaRPr>
          </a:p>
          <a:p>
            <a: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Tx/>
              <a:buNone/>
            </a:pPr>
            <a:r>
              <a:rPr lang="ko-KR" altLang="en-US" sz="2800" dirty="0">
                <a:latin typeface="배달의민족 주아" charset="0"/>
                <a:ea typeface="배달의민족 주아" charset="0"/>
              </a:rPr>
              <a:t>단점: 로그인 필요</a:t>
            </a:r>
            <a:r>
              <a:rPr lang="en-US" altLang="ko-KR" sz="2800" dirty="0">
                <a:latin typeface="배달의민족 주아" charset="0"/>
                <a:ea typeface="배달의민족 주아" charset="0"/>
              </a:rPr>
              <a:t>.</a:t>
            </a:r>
            <a:endParaRPr lang="ko-KR" altLang="en-US" sz="2800" dirty="0">
              <a:latin typeface="배달의민족 주아" charset="0"/>
              <a:ea typeface="배달의민족 주아" charset="0"/>
            </a:endParaRPr>
          </a:p>
        </p:txBody>
      </p:sp>
      <p:sp>
        <p:nvSpPr>
          <p:cNvPr id="7" name="도형 22"/>
          <p:cNvSpPr>
            <a:spLocks/>
          </p:cNvSpPr>
          <p:nvPr/>
        </p:nvSpPr>
        <p:spPr>
          <a:xfrm>
            <a:off x="5813425" y="4972685"/>
            <a:ext cx="4109085" cy="467995"/>
          </a:xfrm>
          <a:prstGeom prst="rect">
            <a:avLst/>
          </a:prstGeom>
          <a:noFill/>
          <a:ln w="38100" cap="flat" cmpd="sng">
            <a:solidFill>
              <a:schemeClr val="accent2">
                <a:lumMod val="75000"/>
                <a:lumOff val="0"/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8" name="도형 33"/>
          <p:cNvSpPr>
            <a:spLocks/>
          </p:cNvSpPr>
          <p:nvPr/>
        </p:nvSpPr>
        <p:spPr>
          <a:xfrm>
            <a:off x="3396615" y="1764665"/>
            <a:ext cx="817880" cy="467995"/>
          </a:xfrm>
          <a:prstGeom prst="rect">
            <a:avLst/>
          </a:prstGeom>
          <a:noFill/>
          <a:ln w="38100" cap="flat" cmpd="sng">
            <a:solidFill>
              <a:schemeClr val="accent5">
                <a:lumMod val="75000"/>
                <a:lumOff val="0"/>
                <a:alpha val="100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Pages>28</Pages>
  <Words>761</Words>
  <Characters>0</Characters>
  <Application>Microsoft Office PowerPoint</Application>
  <DocSecurity>0</DocSecurity>
  <PresentationFormat>와이드스크린</PresentationFormat>
  <Lines>0</Lines>
  <Paragraphs>197</Paragraphs>
  <Slides>28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5</vt:i4>
      </vt:variant>
      <vt:variant>
        <vt:lpstr>슬라이드 제목</vt:lpstr>
      </vt:variant>
      <vt:variant>
        <vt:i4>28</vt:i4>
      </vt:variant>
    </vt:vector>
  </HeadingPairs>
  <TitlesOfParts>
    <vt:vector size="37" baseType="lpstr">
      <vt:lpstr>맑은 고딕</vt:lpstr>
      <vt:lpstr>Arial</vt:lpstr>
      <vt:lpstr>던파 비트비트체 v2</vt:lpstr>
      <vt:lpstr>배달의민족 주아</vt:lpstr>
      <vt:lpstr>Office 테마</vt:lpstr>
      <vt:lpstr>Office theme</vt:lpstr>
      <vt:lpstr>Office theme</vt:lpstr>
      <vt:lpstr>Office theme</vt:lpstr>
      <vt:lpstr>Office theme</vt:lpstr>
      <vt:lpstr>게임 분류모델 제작</vt:lpstr>
      <vt:lpstr>목차</vt:lpstr>
      <vt:lpstr>0-1 조원 소개</vt:lpstr>
      <vt:lpstr>0-2 프로젝트 일정</vt:lpstr>
      <vt:lpstr>1: 주제 선정 과정</vt:lpstr>
      <vt:lpstr>1-1 문제 제기 </vt:lpstr>
      <vt:lpstr>1-2 프로젝트의 목표 </vt:lpstr>
      <vt:lpstr>2: 데이터 준비</vt:lpstr>
      <vt:lpstr>2-1 데이터 수집 사이트 선정 sensor tower</vt:lpstr>
      <vt:lpstr>2-1 데이터 수집 사이트 선정 모바일인덱스 GAME </vt:lpstr>
      <vt:lpstr>PowerPoint 프레젠테이션</vt:lpstr>
      <vt:lpstr>2-2 크롤링한 자료(이미지)</vt:lpstr>
      <vt:lpstr>2-3 크롤링한 자료(텍스트, 수치)</vt:lpstr>
      <vt:lpstr>3: 데이터 전처리</vt:lpstr>
      <vt:lpstr>3-1 Image generator를 활용한 이미지 증강</vt:lpstr>
      <vt:lpstr>3-2 카테고리 재분류</vt:lpstr>
      <vt:lpstr>4: 모델 제작 및 검증</vt:lpstr>
      <vt:lpstr>4-1. CNN </vt:lpstr>
      <vt:lpstr>PowerPoint 프레젠테이션</vt:lpstr>
      <vt:lpstr>4-2. Resnet</vt:lpstr>
      <vt:lpstr>4-3. VGG16</vt:lpstr>
      <vt:lpstr>5: 결과 및 개선할 점</vt:lpstr>
      <vt:lpstr>5. 결과 및 총평</vt:lpstr>
      <vt:lpstr>5. 결과 및 총평</vt:lpstr>
      <vt:lpstr>5. 결과 및 총평</vt:lpstr>
      <vt:lpstr>5. 결과 및 총평</vt:lpstr>
      <vt:lpstr>5. 개선할 점</vt:lpstr>
      <vt:lpstr>감사합니다!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김성학</dc:creator>
  <cp:lastModifiedBy>구본현</cp:lastModifiedBy>
  <cp:revision>4</cp:revision>
  <dcterms:modified xsi:type="dcterms:W3CDTF">2024-06-03T06:38:30Z</dcterms:modified>
  <cp:version>10.105.228.52576</cp:version>
</cp:coreProperties>
</file>